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23"/>
  </p:notesMasterIdLst>
  <p:sldIdLst>
    <p:sldId id="256" r:id="rId2"/>
    <p:sldId id="258" r:id="rId3"/>
    <p:sldId id="262" r:id="rId4"/>
    <p:sldId id="259" r:id="rId5"/>
    <p:sldId id="260" r:id="rId6"/>
    <p:sldId id="257" r:id="rId7"/>
    <p:sldId id="277" r:id="rId8"/>
    <p:sldId id="264" r:id="rId9"/>
    <p:sldId id="267" r:id="rId10"/>
    <p:sldId id="268" r:id="rId11"/>
    <p:sldId id="263" r:id="rId12"/>
    <p:sldId id="298" r:id="rId13"/>
    <p:sldId id="282" r:id="rId14"/>
    <p:sldId id="272" r:id="rId15"/>
    <p:sldId id="276" r:id="rId16"/>
    <p:sldId id="288" r:id="rId17"/>
    <p:sldId id="289" r:id="rId18"/>
    <p:sldId id="319" r:id="rId19"/>
    <p:sldId id="318" r:id="rId20"/>
    <p:sldId id="270" r:id="rId21"/>
    <p:sldId id="317" r:id="rId22"/>
  </p:sldIdLst>
  <p:sldSz cx="9144000" cy="5143500" type="screen16x9"/>
  <p:notesSz cx="6858000" cy="9144000"/>
  <p:embeddedFontLst>
    <p:embeddedFont>
      <p:font typeface="Alata" panose="020B0604020202020204" charset="0"/>
      <p:regular r:id="rId24"/>
    </p:embeddedFont>
    <p:embeddedFont>
      <p:font typeface="Montserrat" panose="020B0604020202020204" charset="-52"/>
      <p:regular r:id="rId25"/>
      <p:bold r:id="rId26"/>
      <p:italic r:id="rId27"/>
      <p:boldItalic r:id="rId28"/>
    </p:embeddedFont>
    <p:embeddedFont>
      <p:font typeface="Roboto Condensed Light" panose="020B0604020202020204" charset="0"/>
      <p:regular r:id="rId29"/>
      <p: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A3E2BDE-7E8D-4E71-90BA-838038A3B205}">
  <a:tblStyle styleId="{EA3E2BDE-7E8D-4E71-90BA-838038A3B2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4" name="Google Shape;5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Google Shape;1121;g10e9b220ed9_0_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2" name="Google Shape;1122;g10e9b220ed9_0_4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gd960996673_0_6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5" name="Google Shape;925;gd960996673_0_6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1" name="Google Shape;3321;g10e9b220ed9_0_19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2" name="Google Shape;3322;g10e9b220ed9_0_19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" name="Google Shape;2519;g10e9b220ed9_0_20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0" name="Google Shape;2520;g10e9b220ed9_0_20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Google Shape;1473;g10e9b220ed9_0_8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4" name="Google Shape;1474;g10e9b220ed9_0_8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" name="Google Shape;1579;g10e9b220ed9_0_6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0" name="Google Shape;1580;g10e9b220ed9_0_6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9" name="Google Shape;2679;gdc6316f5a0_0_14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0" name="Google Shape;2680;gdc6316f5a0_0_14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7" name="Google Shape;2697;gdc6316f5a0_0_15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8" name="Google Shape;2698;gdc6316f5a0_0_15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7" name="Google Shape;2697;gdc6316f5a0_0_15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8" name="Google Shape;2698;gdc6316f5a0_0_15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0883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" name="Google Shape;2519;g10e9b220ed9_0_20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0" name="Google Shape;2520;g10e9b220ed9_0_20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14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d960996673_0_5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d960996673_0_5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g10e9b220ed9_0_7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2" name="Google Shape;1362;g10e9b220ed9_0_7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8" name="Google Shape;4278;gdcc031ca31_0_180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9" name="Google Shape;4279;gdcc031ca31_0_180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gd960996673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0" name="Google Shape;790;gd960996673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g108e19db59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9" name="Google Shape;699;g108e19db59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d960996673_0_5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d960996673_0_5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gd960996673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0" name="Google Shape;670;gd960996673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" name="Google Shape;1611;g10e9b220ed9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2" name="Google Shape;1612;g10e9b220ed9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" name="Google Shape;948;g108e19db59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9" name="Google Shape;949;g108e19db59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Google Shape;1085;gdcc031ca31_0_178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6" name="Google Shape;1086;gdcc031ca31_0_178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14300" y="951300"/>
            <a:ext cx="4328700" cy="23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14300" y="3623525"/>
            <a:ext cx="2680800" cy="72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714300" y="430675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 idx="2"/>
          </p:nvPr>
        </p:nvSpPr>
        <p:spPr>
          <a:xfrm>
            <a:off x="1662000" y="1536850"/>
            <a:ext cx="26670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title" idx="3" hasCustomPrompt="1"/>
          </p:nvPr>
        </p:nvSpPr>
        <p:spPr>
          <a:xfrm>
            <a:off x="766875" y="1586925"/>
            <a:ext cx="904800" cy="5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89" name="Google Shape;89;p16"/>
          <p:cNvSpPr txBox="1">
            <a:spLocks noGrp="1"/>
          </p:cNvSpPr>
          <p:nvPr>
            <p:ph type="subTitle" idx="1"/>
          </p:nvPr>
        </p:nvSpPr>
        <p:spPr>
          <a:xfrm>
            <a:off x="1662000" y="1933575"/>
            <a:ext cx="2276700" cy="5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title" idx="4"/>
          </p:nvPr>
        </p:nvSpPr>
        <p:spPr>
          <a:xfrm>
            <a:off x="1662000" y="3098950"/>
            <a:ext cx="26670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title" idx="5" hasCustomPrompt="1"/>
          </p:nvPr>
        </p:nvSpPr>
        <p:spPr>
          <a:xfrm>
            <a:off x="766725" y="3149025"/>
            <a:ext cx="904800" cy="5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92" name="Google Shape;92;p16"/>
          <p:cNvSpPr txBox="1">
            <a:spLocks noGrp="1"/>
          </p:cNvSpPr>
          <p:nvPr>
            <p:ph type="subTitle" idx="6"/>
          </p:nvPr>
        </p:nvSpPr>
        <p:spPr>
          <a:xfrm>
            <a:off x="1662000" y="3495675"/>
            <a:ext cx="2276700" cy="5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title" idx="7"/>
          </p:nvPr>
        </p:nvSpPr>
        <p:spPr>
          <a:xfrm>
            <a:off x="5652975" y="1536850"/>
            <a:ext cx="27243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title" idx="8" hasCustomPrompt="1"/>
          </p:nvPr>
        </p:nvSpPr>
        <p:spPr>
          <a:xfrm>
            <a:off x="4757625" y="1586925"/>
            <a:ext cx="904800" cy="5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95" name="Google Shape;95;p16"/>
          <p:cNvSpPr txBox="1">
            <a:spLocks noGrp="1"/>
          </p:cNvSpPr>
          <p:nvPr>
            <p:ph type="subTitle" idx="9"/>
          </p:nvPr>
        </p:nvSpPr>
        <p:spPr>
          <a:xfrm>
            <a:off x="5652975" y="1933575"/>
            <a:ext cx="2276700" cy="5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title" idx="13"/>
          </p:nvPr>
        </p:nvSpPr>
        <p:spPr>
          <a:xfrm>
            <a:off x="5652975" y="3098950"/>
            <a:ext cx="27243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title" idx="14" hasCustomPrompt="1"/>
          </p:nvPr>
        </p:nvSpPr>
        <p:spPr>
          <a:xfrm>
            <a:off x="4757700" y="3149025"/>
            <a:ext cx="904800" cy="5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98" name="Google Shape;98;p16"/>
          <p:cNvSpPr txBox="1">
            <a:spLocks noGrp="1"/>
          </p:cNvSpPr>
          <p:nvPr>
            <p:ph type="subTitle" idx="15"/>
          </p:nvPr>
        </p:nvSpPr>
        <p:spPr>
          <a:xfrm>
            <a:off x="5652975" y="3495675"/>
            <a:ext cx="2276700" cy="5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8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/>
          </p:nvPr>
        </p:nvSpPr>
        <p:spPr>
          <a:xfrm>
            <a:off x="714300" y="430675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title" idx="2"/>
          </p:nvPr>
        </p:nvSpPr>
        <p:spPr>
          <a:xfrm>
            <a:off x="738282" y="2603650"/>
            <a:ext cx="14535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title" idx="3" hasCustomPrompt="1"/>
          </p:nvPr>
        </p:nvSpPr>
        <p:spPr>
          <a:xfrm>
            <a:off x="738282" y="2103438"/>
            <a:ext cx="904800" cy="5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03" name="Google Shape;103;p17"/>
          <p:cNvSpPr txBox="1">
            <a:spLocks noGrp="1"/>
          </p:cNvSpPr>
          <p:nvPr>
            <p:ph type="subTitle" idx="1"/>
          </p:nvPr>
        </p:nvSpPr>
        <p:spPr>
          <a:xfrm>
            <a:off x="738282" y="3305175"/>
            <a:ext cx="1240800" cy="9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title" idx="4"/>
          </p:nvPr>
        </p:nvSpPr>
        <p:spPr>
          <a:xfrm>
            <a:off x="4798032" y="2603650"/>
            <a:ext cx="14535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title" idx="5" hasCustomPrompt="1"/>
          </p:nvPr>
        </p:nvSpPr>
        <p:spPr>
          <a:xfrm>
            <a:off x="4798032" y="2103438"/>
            <a:ext cx="904800" cy="5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06" name="Google Shape;106;p17"/>
          <p:cNvSpPr txBox="1">
            <a:spLocks noGrp="1"/>
          </p:cNvSpPr>
          <p:nvPr>
            <p:ph type="subTitle" idx="6"/>
          </p:nvPr>
        </p:nvSpPr>
        <p:spPr>
          <a:xfrm>
            <a:off x="4798032" y="3305175"/>
            <a:ext cx="1240800" cy="9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title" idx="7"/>
          </p:nvPr>
        </p:nvSpPr>
        <p:spPr>
          <a:xfrm>
            <a:off x="2768157" y="2603650"/>
            <a:ext cx="14535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title" idx="8" hasCustomPrompt="1"/>
          </p:nvPr>
        </p:nvSpPr>
        <p:spPr>
          <a:xfrm>
            <a:off x="2768157" y="2103438"/>
            <a:ext cx="904800" cy="5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09" name="Google Shape;109;p17"/>
          <p:cNvSpPr txBox="1">
            <a:spLocks noGrp="1"/>
          </p:cNvSpPr>
          <p:nvPr>
            <p:ph type="subTitle" idx="9"/>
          </p:nvPr>
        </p:nvSpPr>
        <p:spPr>
          <a:xfrm>
            <a:off x="2768157" y="3305175"/>
            <a:ext cx="1214700" cy="9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title" idx="13"/>
          </p:nvPr>
        </p:nvSpPr>
        <p:spPr>
          <a:xfrm>
            <a:off x="6827907" y="2603650"/>
            <a:ext cx="15726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title" idx="14" hasCustomPrompt="1"/>
          </p:nvPr>
        </p:nvSpPr>
        <p:spPr>
          <a:xfrm>
            <a:off x="6827907" y="2103438"/>
            <a:ext cx="904800" cy="5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ubTitle" idx="15"/>
          </p:nvPr>
        </p:nvSpPr>
        <p:spPr>
          <a:xfrm>
            <a:off x="6827907" y="3305175"/>
            <a:ext cx="1267500" cy="9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grpSp>
        <p:nvGrpSpPr>
          <p:cNvPr id="113" name="Google Shape;113;p17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114" name="Google Shape;114;p17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5" name="Google Shape;115;p17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116" name="Google Shape;116;p17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17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17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1398400" y="1481175"/>
            <a:ext cx="68076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title" idx="2"/>
          </p:nvPr>
        </p:nvSpPr>
        <p:spPr>
          <a:xfrm>
            <a:off x="1398392" y="3060850"/>
            <a:ext cx="19023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subTitle" idx="1"/>
          </p:nvPr>
        </p:nvSpPr>
        <p:spPr>
          <a:xfrm>
            <a:off x="1398400" y="3457575"/>
            <a:ext cx="1902300" cy="9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title" idx="3"/>
          </p:nvPr>
        </p:nvSpPr>
        <p:spPr>
          <a:xfrm>
            <a:off x="3812892" y="3060850"/>
            <a:ext cx="19023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subTitle" idx="4"/>
          </p:nvPr>
        </p:nvSpPr>
        <p:spPr>
          <a:xfrm>
            <a:off x="3812900" y="3457575"/>
            <a:ext cx="1902300" cy="9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title" idx="5"/>
          </p:nvPr>
        </p:nvSpPr>
        <p:spPr>
          <a:xfrm>
            <a:off x="6227442" y="3060850"/>
            <a:ext cx="19023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subTitle" idx="6"/>
          </p:nvPr>
        </p:nvSpPr>
        <p:spPr>
          <a:xfrm>
            <a:off x="6227450" y="3457575"/>
            <a:ext cx="1902300" cy="9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CUSTOM_20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6"/>
          <p:cNvSpPr txBox="1">
            <a:spLocks noGrp="1"/>
          </p:cNvSpPr>
          <p:nvPr>
            <p:ph type="title"/>
          </p:nvPr>
        </p:nvSpPr>
        <p:spPr>
          <a:xfrm>
            <a:off x="1233500" y="1049175"/>
            <a:ext cx="67293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10" name="Google Shape;210;p26"/>
          <p:cNvSpPr txBox="1">
            <a:spLocks noGrp="1"/>
          </p:cNvSpPr>
          <p:nvPr>
            <p:ph type="title" idx="2"/>
          </p:nvPr>
        </p:nvSpPr>
        <p:spPr>
          <a:xfrm>
            <a:off x="1383375" y="2003960"/>
            <a:ext cx="22767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1" name="Google Shape;211;p26"/>
          <p:cNvSpPr txBox="1">
            <a:spLocks noGrp="1"/>
          </p:cNvSpPr>
          <p:nvPr>
            <p:ph type="subTitle" idx="1"/>
          </p:nvPr>
        </p:nvSpPr>
        <p:spPr>
          <a:xfrm>
            <a:off x="1383375" y="2360975"/>
            <a:ext cx="2276700" cy="63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26"/>
          <p:cNvSpPr txBox="1">
            <a:spLocks noGrp="1"/>
          </p:cNvSpPr>
          <p:nvPr>
            <p:ph type="title" idx="3"/>
          </p:nvPr>
        </p:nvSpPr>
        <p:spPr>
          <a:xfrm>
            <a:off x="1383375" y="3268088"/>
            <a:ext cx="22767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3" name="Google Shape;213;p26"/>
          <p:cNvSpPr txBox="1">
            <a:spLocks noGrp="1"/>
          </p:cNvSpPr>
          <p:nvPr>
            <p:ph type="subTitle" idx="4"/>
          </p:nvPr>
        </p:nvSpPr>
        <p:spPr>
          <a:xfrm>
            <a:off x="1383375" y="3625101"/>
            <a:ext cx="2276700" cy="63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26"/>
          <p:cNvSpPr txBox="1">
            <a:spLocks noGrp="1"/>
          </p:cNvSpPr>
          <p:nvPr>
            <p:ph type="title" idx="5"/>
          </p:nvPr>
        </p:nvSpPr>
        <p:spPr>
          <a:xfrm>
            <a:off x="5493375" y="2003960"/>
            <a:ext cx="22767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5" name="Google Shape;215;p26"/>
          <p:cNvSpPr txBox="1">
            <a:spLocks noGrp="1"/>
          </p:cNvSpPr>
          <p:nvPr>
            <p:ph type="subTitle" idx="6"/>
          </p:nvPr>
        </p:nvSpPr>
        <p:spPr>
          <a:xfrm>
            <a:off x="5493375" y="2360975"/>
            <a:ext cx="2276700" cy="63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6"/>
          <p:cNvSpPr txBox="1">
            <a:spLocks noGrp="1"/>
          </p:cNvSpPr>
          <p:nvPr>
            <p:ph type="title" idx="7"/>
          </p:nvPr>
        </p:nvSpPr>
        <p:spPr>
          <a:xfrm>
            <a:off x="5493375" y="3268088"/>
            <a:ext cx="22767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7" name="Google Shape;217;p26"/>
          <p:cNvSpPr txBox="1">
            <a:spLocks noGrp="1"/>
          </p:cNvSpPr>
          <p:nvPr>
            <p:ph type="subTitle" idx="8"/>
          </p:nvPr>
        </p:nvSpPr>
        <p:spPr>
          <a:xfrm>
            <a:off x="5493375" y="3625101"/>
            <a:ext cx="2276700" cy="63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15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32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344" name="Google Shape;344;p32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5" name="Google Shape;345;p32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346" name="Google Shape;346;p32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2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32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49" name="Google Shape;349;p32"/>
          <p:cNvGrpSpPr/>
          <p:nvPr/>
        </p:nvGrpSpPr>
        <p:grpSpPr>
          <a:xfrm>
            <a:off x="66650" y="204750"/>
            <a:ext cx="9077378" cy="4938900"/>
            <a:chOff x="104750" y="204750"/>
            <a:chExt cx="9077378" cy="4938900"/>
          </a:xfrm>
        </p:grpSpPr>
        <p:grpSp>
          <p:nvGrpSpPr>
            <p:cNvPr id="350" name="Google Shape;350;p32"/>
            <p:cNvGrpSpPr/>
            <p:nvPr/>
          </p:nvGrpSpPr>
          <p:grpSpPr>
            <a:xfrm>
              <a:off x="104750" y="206700"/>
              <a:ext cx="9077378" cy="342900"/>
              <a:chOff x="-25" y="0"/>
              <a:chExt cx="9182983" cy="342900"/>
            </a:xfrm>
          </p:grpSpPr>
          <p:sp>
            <p:nvSpPr>
              <p:cNvPr id="351" name="Google Shape;351;p32"/>
              <p:cNvSpPr/>
              <p:nvPr/>
            </p:nvSpPr>
            <p:spPr>
              <a:xfrm>
                <a:off x="-25" y="0"/>
                <a:ext cx="9182983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43778" h="1407" extrusionOk="0">
                    <a:moveTo>
                      <a:pt x="0" y="0"/>
                    </a:moveTo>
                    <a:lnTo>
                      <a:pt x="0" y="1406"/>
                    </a:lnTo>
                    <a:lnTo>
                      <a:pt x="43777" y="1406"/>
                    </a:lnTo>
                    <a:lnTo>
                      <a:pt x="437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52" name="Google Shape;352;p32"/>
              <p:cNvGrpSpPr/>
              <p:nvPr/>
            </p:nvGrpSpPr>
            <p:grpSpPr>
              <a:xfrm>
                <a:off x="215975" y="111150"/>
                <a:ext cx="642950" cy="120600"/>
                <a:chOff x="215975" y="152625"/>
                <a:chExt cx="642950" cy="120600"/>
              </a:xfrm>
            </p:grpSpPr>
            <p:sp>
              <p:nvSpPr>
                <p:cNvPr id="353" name="Google Shape;353;p32"/>
                <p:cNvSpPr/>
                <p:nvPr/>
              </p:nvSpPr>
              <p:spPr>
                <a:xfrm>
                  <a:off x="21597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" name="Google Shape;354;p32"/>
                <p:cNvSpPr/>
                <p:nvPr/>
              </p:nvSpPr>
              <p:spPr>
                <a:xfrm>
                  <a:off x="477150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" name="Google Shape;355;p32"/>
                <p:cNvSpPr/>
                <p:nvPr/>
              </p:nvSpPr>
              <p:spPr>
                <a:xfrm>
                  <a:off x="73832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356" name="Google Shape;356;p32"/>
            <p:cNvCxnSpPr/>
            <p:nvPr/>
          </p:nvCxnSpPr>
          <p:spPr>
            <a:xfrm>
              <a:off x="104775" y="204750"/>
              <a:ext cx="0" cy="49389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57" name="Google Shape;357;p32"/>
          <p:cNvSpPr txBox="1">
            <a:spLocks noGrp="1"/>
          </p:cNvSpPr>
          <p:nvPr>
            <p:ph type="title"/>
          </p:nvPr>
        </p:nvSpPr>
        <p:spPr>
          <a:xfrm>
            <a:off x="2279759" y="3521950"/>
            <a:ext cx="25635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8" name="Google Shape;358;p32"/>
          <p:cNvSpPr txBox="1">
            <a:spLocks noGrp="1"/>
          </p:cNvSpPr>
          <p:nvPr>
            <p:ph type="subTitle" idx="1"/>
          </p:nvPr>
        </p:nvSpPr>
        <p:spPr>
          <a:xfrm>
            <a:off x="5352750" y="1858275"/>
            <a:ext cx="2563500" cy="8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32"/>
          <p:cNvSpPr txBox="1">
            <a:spLocks noGrp="1"/>
          </p:cNvSpPr>
          <p:nvPr>
            <p:ph type="subTitle" idx="2"/>
          </p:nvPr>
        </p:nvSpPr>
        <p:spPr>
          <a:xfrm>
            <a:off x="5352750" y="3284950"/>
            <a:ext cx="2563500" cy="9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60" name="Google Shape;360;p32"/>
          <p:cNvSpPr txBox="1">
            <a:spLocks noGrp="1"/>
          </p:cNvSpPr>
          <p:nvPr>
            <p:ph type="title" idx="3"/>
          </p:nvPr>
        </p:nvSpPr>
        <p:spPr>
          <a:xfrm>
            <a:off x="2279752" y="2065100"/>
            <a:ext cx="25635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61" name="Google Shape;361;p32"/>
          <p:cNvSpPr txBox="1">
            <a:spLocks noGrp="1"/>
          </p:cNvSpPr>
          <p:nvPr>
            <p:ph type="title" idx="4"/>
          </p:nvPr>
        </p:nvSpPr>
        <p:spPr>
          <a:xfrm>
            <a:off x="714300" y="549600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"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38"/>
          <p:cNvSpPr txBox="1">
            <a:spLocks noGrp="1"/>
          </p:cNvSpPr>
          <p:nvPr>
            <p:ph type="title"/>
          </p:nvPr>
        </p:nvSpPr>
        <p:spPr>
          <a:xfrm>
            <a:off x="3047300" y="3284538"/>
            <a:ext cx="28077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33" name="Google Shape;433;p38"/>
          <p:cNvSpPr txBox="1">
            <a:spLocks noGrp="1"/>
          </p:cNvSpPr>
          <p:nvPr>
            <p:ph type="subTitle" idx="1"/>
          </p:nvPr>
        </p:nvSpPr>
        <p:spPr>
          <a:xfrm>
            <a:off x="2436350" y="1804848"/>
            <a:ext cx="4029600" cy="14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3_1"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5" name="Google Shape;435;p39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436" name="Google Shape;436;p39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7" name="Google Shape;437;p39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438" name="Google Shape;438;p39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39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39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41" name="Google Shape;441;p39"/>
          <p:cNvSpPr txBox="1">
            <a:spLocks noGrp="1"/>
          </p:cNvSpPr>
          <p:nvPr>
            <p:ph type="title"/>
          </p:nvPr>
        </p:nvSpPr>
        <p:spPr>
          <a:xfrm>
            <a:off x="4896300" y="1504950"/>
            <a:ext cx="3533400" cy="74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42" name="Google Shape;442;p39"/>
          <p:cNvSpPr txBox="1">
            <a:spLocks noGrp="1"/>
          </p:cNvSpPr>
          <p:nvPr>
            <p:ph type="subTitle" idx="1"/>
          </p:nvPr>
        </p:nvSpPr>
        <p:spPr>
          <a:xfrm>
            <a:off x="4905375" y="2368275"/>
            <a:ext cx="3533400" cy="112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14"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44"/>
          <p:cNvSpPr txBox="1">
            <a:spLocks noGrp="1"/>
          </p:cNvSpPr>
          <p:nvPr>
            <p:ph type="title"/>
          </p:nvPr>
        </p:nvSpPr>
        <p:spPr>
          <a:xfrm>
            <a:off x="4382596" y="1140194"/>
            <a:ext cx="3422400" cy="84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84" name="Google Shape;484;p44"/>
          <p:cNvSpPr txBox="1">
            <a:spLocks noGrp="1"/>
          </p:cNvSpPr>
          <p:nvPr>
            <p:ph type="subTitle" idx="1"/>
          </p:nvPr>
        </p:nvSpPr>
        <p:spPr>
          <a:xfrm>
            <a:off x="4382596" y="2109944"/>
            <a:ext cx="3422400" cy="200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30"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8"/>
          <p:cNvSpPr txBox="1">
            <a:spLocks noGrp="1"/>
          </p:cNvSpPr>
          <p:nvPr>
            <p:ph type="ctrTitle"/>
          </p:nvPr>
        </p:nvSpPr>
        <p:spPr>
          <a:xfrm>
            <a:off x="2712200" y="1485885"/>
            <a:ext cx="3946200" cy="199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6"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" name="Google Shape;543;p51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544" name="Google Shape;544;p51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5" name="Google Shape;545;p51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546" name="Google Shape;546;p51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51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51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714300" y="2354175"/>
            <a:ext cx="3048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714300" y="3453150"/>
            <a:ext cx="2521800" cy="58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714300" y="1010100"/>
            <a:ext cx="3048000" cy="139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0"/>
              <a:buNone/>
              <a:defRPr sz="7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6_1"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0" name="Google Shape;550;p52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551" name="Google Shape;551;p52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2" name="Google Shape;552;p52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553" name="Google Shape;553;p52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52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52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56" name="Google Shape;556;p52"/>
          <p:cNvGrpSpPr/>
          <p:nvPr/>
        </p:nvGrpSpPr>
        <p:grpSpPr>
          <a:xfrm>
            <a:off x="66650" y="204750"/>
            <a:ext cx="9077378" cy="4938900"/>
            <a:chOff x="104750" y="204750"/>
            <a:chExt cx="9077378" cy="4938900"/>
          </a:xfrm>
        </p:grpSpPr>
        <p:grpSp>
          <p:nvGrpSpPr>
            <p:cNvPr id="557" name="Google Shape;557;p52"/>
            <p:cNvGrpSpPr/>
            <p:nvPr/>
          </p:nvGrpSpPr>
          <p:grpSpPr>
            <a:xfrm>
              <a:off x="104750" y="206700"/>
              <a:ext cx="9077378" cy="342900"/>
              <a:chOff x="-25" y="0"/>
              <a:chExt cx="9182983" cy="342900"/>
            </a:xfrm>
          </p:grpSpPr>
          <p:sp>
            <p:nvSpPr>
              <p:cNvPr id="558" name="Google Shape;558;p52"/>
              <p:cNvSpPr/>
              <p:nvPr/>
            </p:nvSpPr>
            <p:spPr>
              <a:xfrm>
                <a:off x="-25" y="0"/>
                <a:ext cx="9182983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43778" h="1407" extrusionOk="0">
                    <a:moveTo>
                      <a:pt x="0" y="0"/>
                    </a:moveTo>
                    <a:lnTo>
                      <a:pt x="0" y="1406"/>
                    </a:lnTo>
                    <a:lnTo>
                      <a:pt x="43777" y="1406"/>
                    </a:lnTo>
                    <a:lnTo>
                      <a:pt x="437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59" name="Google Shape;559;p52"/>
              <p:cNvGrpSpPr/>
              <p:nvPr/>
            </p:nvGrpSpPr>
            <p:grpSpPr>
              <a:xfrm>
                <a:off x="215975" y="111150"/>
                <a:ext cx="642950" cy="120600"/>
                <a:chOff x="215975" y="152625"/>
                <a:chExt cx="642950" cy="120600"/>
              </a:xfrm>
            </p:grpSpPr>
            <p:sp>
              <p:nvSpPr>
                <p:cNvPr id="560" name="Google Shape;560;p52"/>
                <p:cNvSpPr/>
                <p:nvPr/>
              </p:nvSpPr>
              <p:spPr>
                <a:xfrm>
                  <a:off x="21597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1" name="Google Shape;561;p52"/>
                <p:cNvSpPr/>
                <p:nvPr/>
              </p:nvSpPr>
              <p:spPr>
                <a:xfrm>
                  <a:off x="477150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2" name="Google Shape;562;p52"/>
                <p:cNvSpPr/>
                <p:nvPr/>
              </p:nvSpPr>
              <p:spPr>
                <a:xfrm>
                  <a:off x="73832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563" name="Google Shape;563;p52"/>
            <p:cNvCxnSpPr/>
            <p:nvPr/>
          </p:nvCxnSpPr>
          <p:spPr>
            <a:xfrm>
              <a:off x="104775" y="204750"/>
              <a:ext cx="0" cy="49389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64" name="Google Shape;564;p52"/>
          <p:cNvGrpSpPr/>
          <p:nvPr/>
        </p:nvGrpSpPr>
        <p:grpSpPr>
          <a:xfrm>
            <a:off x="157050" y="405675"/>
            <a:ext cx="8986935" cy="4747800"/>
            <a:chOff x="104746" y="204750"/>
            <a:chExt cx="8986935" cy="4747800"/>
          </a:xfrm>
        </p:grpSpPr>
        <p:grpSp>
          <p:nvGrpSpPr>
            <p:cNvPr id="565" name="Google Shape;565;p52"/>
            <p:cNvGrpSpPr/>
            <p:nvPr/>
          </p:nvGrpSpPr>
          <p:grpSpPr>
            <a:xfrm>
              <a:off x="104746" y="206700"/>
              <a:ext cx="8986935" cy="342900"/>
              <a:chOff x="-29" y="0"/>
              <a:chExt cx="9091487" cy="342900"/>
            </a:xfrm>
          </p:grpSpPr>
          <p:sp>
            <p:nvSpPr>
              <p:cNvPr id="566" name="Google Shape;566;p52"/>
              <p:cNvSpPr/>
              <p:nvPr/>
            </p:nvSpPr>
            <p:spPr>
              <a:xfrm>
                <a:off x="-29" y="0"/>
                <a:ext cx="9091487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43778" h="1407" extrusionOk="0">
                    <a:moveTo>
                      <a:pt x="0" y="0"/>
                    </a:moveTo>
                    <a:lnTo>
                      <a:pt x="0" y="1406"/>
                    </a:lnTo>
                    <a:lnTo>
                      <a:pt x="43777" y="1406"/>
                    </a:lnTo>
                    <a:lnTo>
                      <a:pt x="4377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67" name="Google Shape;567;p52"/>
              <p:cNvGrpSpPr/>
              <p:nvPr/>
            </p:nvGrpSpPr>
            <p:grpSpPr>
              <a:xfrm>
                <a:off x="215975" y="111150"/>
                <a:ext cx="642950" cy="120600"/>
                <a:chOff x="215975" y="152625"/>
                <a:chExt cx="642950" cy="120600"/>
              </a:xfrm>
            </p:grpSpPr>
            <p:sp>
              <p:nvSpPr>
                <p:cNvPr id="568" name="Google Shape;568;p52"/>
                <p:cNvSpPr/>
                <p:nvPr/>
              </p:nvSpPr>
              <p:spPr>
                <a:xfrm>
                  <a:off x="21597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9" name="Google Shape;569;p52"/>
                <p:cNvSpPr/>
                <p:nvPr/>
              </p:nvSpPr>
              <p:spPr>
                <a:xfrm>
                  <a:off x="477150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0" name="Google Shape;570;p52"/>
                <p:cNvSpPr/>
                <p:nvPr/>
              </p:nvSpPr>
              <p:spPr>
                <a:xfrm>
                  <a:off x="73832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571" name="Google Shape;571;p52"/>
            <p:cNvCxnSpPr/>
            <p:nvPr/>
          </p:nvCxnSpPr>
          <p:spPr>
            <a:xfrm>
              <a:off x="104775" y="204750"/>
              <a:ext cx="0" cy="47478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4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18" name="Google Shape;18;p4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4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20" name="Google Shape;20;p4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4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4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714300" y="1206800"/>
            <a:ext cx="7715400" cy="33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AutoNum type="arabicPeriod"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14300" y="540850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66650" y="204750"/>
            <a:ext cx="9077378" cy="4938900"/>
            <a:chOff x="104750" y="204750"/>
            <a:chExt cx="9077378" cy="4938900"/>
          </a:xfrm>
        </p:grpSpPr>
        <p:grpSp>
          <p:nvGrpSpPr>
            <p:cNvPr id="26" name="Google Shape;26;p4"/>
            <p:cNvGrpSpPr/>
            <p:nvPr/>
          </p:nvGrpSpPr>
          <p:grpSpPr>
            <a:xfrm>
              <a:off x="104750" y="206700"/>
              <a:ext cx="9077378" cy="342900"/>
              <a:chOff x="-25" y="0"/>
              <a:chExt cx="9182983" cy="342900"/>
            </a:xfrm>
          </p:grpSpPr>
          <p:sp>
            <p:nvSpPr>
              <p:cNvPr id="27" name="Google Shape;27;p4"/>
              <p:cNvSpPr/>
              <p:nvPr/>
            </p:nvSpPr>
            <p:spPr>
              <a:xfrm>
                <a:off x="-25" y="0"/>
                <a:ext cx="9182983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43778" h="1407" extrusionOk="0">
                    <a:moveTo>
                      <a:pt x="0" y="0"/>
                    </a:moveTo>
                    <a:lnTo>
                      <a:pt x="0" y="1406"/>
                    </a:lnTo>
                    <a:lnTo>
                      <a:pt x="43777" y="1406"/>
                    </a:lnTo>
                    <a:lnTo>
                      <a:pt x="4377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8" name="Google Shape;28;p4"/>
              <p:cNvGrpSpPr/>
              <p:nvPr/>
            </p:nvGrpSpPr>
            <p:grpSpPr>
              <a:xfrm>
                <a:off x="215975" y="111150"/>
                <a:ext cx="642950" cy="120600"/>
                <a:chOff x="215975" y="152625"/>
                <a:chExt cx="642950" cy="120600"/>
              </a:xfrm>
            </p:grpSpPr>
            <p:sp>
              <p:nvSpPr>
                <p:cNvPr id="29" name="Google Shape;29;p4"/>
                <p:cNvSpPr/>
                <p:nvPr/>
              </p:nvSpPr>
              <p:spPr>
                <a:xfrm>
                  <a:off x="215975" y="152625"/>
                  <a:ext cx="120600" cy="1206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30;p4"/>
                <p:cNvSpPr/>
                <p:nvPr/>
              </p:nvSpPr>
              <p:spPr>
                <a:xfrm>
                  <a:off x="477150" y="152625"/>
                  <a:ext cx="120600" cy="120600"/>
                </a:xfrm>
                <a:prstGeom prst="ellipse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31;p4"/>
                <p:cNvSpPr/>
                <p:nvPr/>
              </p:nvSpPr>
              <p:spPr>
                <a:xfrm>
                  <a:off x="738325" y="152625"/>
                  <a:ext cx="120600" cy="12060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32" name="Google Shape;32;p4"/>
            <p:cNvCxnSpPr/>
            <p:nvPr/>
          </p:nvCxnSpPr>
          <p:spPr>
            <a:xfrm>
              <a:off x="104775" y="204750"/>
              <a:ext cx="0" cy="4938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714300" y="549600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0" name="Google Shape;40;p6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41" name="Google Shape;41;p6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" name="Google Shape;42;p6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43" name="Google Shape;43;p6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6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6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321475" y="2020138"/>
            <a:ext cx="4041000" cy="17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189800" y="1398513"/>
            <a:ext cx="4239900" cy="84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2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1"/>
          </p:nvPr>
        </p:nvSpPr>
        <p:spPr>
          <a:xfrm>
            <a:off x="5016225" y="2368275"/>
            <a:ext cx="3422400" cy="14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grpSp>
        <p:nvGrpSpPr>
          <p:cNvPr id="54" name="Google Shape;54;p9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55" name="Google Shape;55;p9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" name="Google Shape;56;p9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57" name="Google Shape;57;p9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9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9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0" name="Google Shape;60;p9"/>
          <p:cNvGrpSpPr/>
          <p:nvPr/>
        </p:nvGrpSpPr>
        <p:grpSpPr>
          <a:xfrm>
            <a:off x="66650" y="204750"/>
            <a:ext cx="9077378" cy="4938900"/>
            <a:chOff x="104750" y="204750"/>
            <a:chExt cx="9077378" cy="4938900"/>
          </a:xfrm>
        </p:grpSpPr>
        <p:grpSp>
          <p:nvGrpSpPr>
            <p:cNvPr id="61" name="Google Shape;61;p9"/>
            <p:cNvGrpSpPr/>
            <p:nvPr/>
          </p:nvGrpSpPr>
          <p:grpSpPr>
            <a:xfrm>
              <a:off x="104750" y="206700"/>
              <a:ext cx="9077378" cy="342900"/>
              <a:chOff x="-25" y="0"/>
              <a:chExt cx="9182983" cy="342900"/>
            </a:xfrm>
          </p:grpSpPr>
          <p:sp>
            <p:nvSpPr>
              <p:cNvPr id="62" name="Google Shape;62;p9"/>
              <p:cNvSpPr/>
              <p:nvPr/>
            </p:nvSpPr>
            <p:spPr>
              <a:xfrm>
                <a:off x="-25" y="0"/>
                <a:ext cx="9182983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43778" h="1407" extrusionOk="0">
                    <a:moveTo>
                      <a:pt x="0" y="0"/>
                    </a:moveTo>
                    <a:lnTo>
                      <a:pt x="0" y="1406"/>
                    </a:lnTo>
                    <a:lnTo>
                      <a:pt x="43777" y="1406"/>
                    </a:lnTo>
                    <a:lnTo>
                      <a:pt x="437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3" name="Google Shape;63;p9"/>
              <p:cNvGrpSpPr/>
              <p:nvPr/>
            </p:nvGrpSpPr>
            <p:grpSpPr>
              <a:xfrm>
                <a:off x="215975" y="111150"/>
                <a:ext cx="642950" cy="120600"/>
                <a:chOff x="215975" y="152625"/>
                <a:chExt cx="642950" cy="120600"/>
              </a:xfrm>
            </p:grpSpPr>
            <p:sp>
              <p:nvSpPr>
                <p:cNvPr id="64" name="Google Shape;64;p9"/>
                <p:cNvSpPr/>
                <p:nvPr/>
              </p:nvSpPr>
              <p:spPr>
                <a:xfrm>
                  <a:off x="21597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" name="Google Shape;65;p9"/>
                <p:cNvSpPr/>
                <p:nvPr/>
              </p:nvSpPr>
              <p:spPr>
                <a:xfrm>
                  <a:off x="477150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" name="Google Shape;66;p9"/>
                <p:cNvSpPr/>
                <p:nvPr/>
              </p:nvSpPr>
              <p:spPr>
                <a:xfrm>
                  <a:off x="73832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67" name="Google Shape;67;p9"/>
            <p:cNvCxnSpPr/>
            <p:nvPr/>
          </p:nvCxnSpPr>
          <p:spPr>
            <a:xfrm>
              <a:off x="104775" y="204750"/>
              <a:ext cx="0" cy="49389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10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4143300" y="1964600"/>
            <a:ext cx="3048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ubTitle" idx="1"/>
          </p:nvPr>
        </p:nvSpPr>
        <p:spPr>
          <a:xfrm>
            <a:off x="4143300" y="3063575"/>
            <a:ext cx="2521800" cy="58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title" idx="2" hasCustomPrompt="1"/>
          </p:nvPr>
        </p:nvSpPr>
        <p:spPr>
          <a:xfrm>
            <a:off x="2403475" y="1554500"/>
            <a:ext cx="1817400" cy="139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0"/>
              <a:buNone/>
              <a:defRPr sz="7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21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2651700" y="2887575"/>
            <a:ext cx="3383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ubTitle" idx="1"/>
          </p:nvPr>
        </p:nvSpPr>
        <p:spPr>
          <a:xfrm>
            <a:off x="3082500" y="3757950"/>
            <a:ext cx="2521800" cy="58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title" idx="2" hasCustomPrompt="1"/>
          </p:nvPr>
        </p:nvSpPr>
        <p:spPr>
          <a:xfrm>
            <a:off x="2819400" y="1543500"/>
            <a:ext cx="3048000" cy="139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7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300" y="549600"/>
            <a:ext cx="77154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300" y="1152475"/>
            <a:ext cx="7715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●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○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■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●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○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■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●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○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■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4" r:id="rId5"/>
    <p:sldLayoutId id="2147483655" r:id="rId6"/>
    <p:sldLayoutId id="2147483658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72" r:id="rId13"/>
    <p:sldLayoutId id="2147483678" r:id="rId14"/>
    <p:sldLayoutId id="2147483684" r:id="rId15"/>
    <p:sldLayoutId id="2147483685" r:id="rId16"/>
    <p:sldLayoutId id="2147483690" r:id="rId17"/>
    <p:sldLayoutId id="2147483694" r:id="rId18"/>
    <p:sldLayoutId id="2147483697" r:id="rId19"/>
    <p:sldLayoutId id="2147483698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58"/>
          <p:cNvSpPr/>
          <p:nvPr/>
        </p:nvSpPr>
        <p:spPr>
          <a:xfrm>
            <a:off x="7714524" y="1026253"/>
            <a:ext cx="665140" cy="661214"/>
          </a:xfrm>
          <a:custGeom>
            <a:avLst/>
            <a:gdLst/>
            <a:ahLst/>
            <a:cxnLst/>
            <a:rect l="l" t="t" r="r" b="b"/>
            <a:pathLst>
              <a:path w="9148" h="9094" extrusionOk="0">
                <a:moveTo>
                  <a:pt x="4561" y="2153"/>
                </a:moveTo>
                <a:cubicBezTo>
                  <a:pt x="4628" y="2153"/>
                  <a:pt x="4697" y="2157"/>
                  <a:pt x="4770" y="2164"/>
                </a:cubicBezTo>
                <a:cubicBezTo>
                  <a:pt x="4799" y="2164"/>
                  <a:pt x="4828" y="2164"/>
                  <a:pt x="4871" y="2179"/>
                </a:cubicBezTo>
                <a:lnTo>
                  <a:pt x="4972" y="2193"/>
                </a:lnTo>
                <a:cubicBezTo>
                  <a:pt x="5001" y="2193"/>
                  <a:pt x="5030" y="2193"/>
                  <a:pt x="5074" y="2208"/>
                </a:cubicBezTo>
                <a:cubicBezTo>
                  <a:pt x="5146" y="2222"/>
                  <a:pt x="5233" y="2251"/>
                  <a:pt x="5320" y="2280"/>
                </a:cubicBezTo>
                <a:lnTo>
                  <a:pt x="5393" y="2295"/>
                </a:lnTo>
                <a:cubicBezTo>
                  <a:pt x="5494" y="2338"/>
                  <a:pt x="5610" y="2382"/>
                  <a:pt x="5712" y="2440"/>
                </a:cubicBezTo>
                <a:cubicBezTo>
                  <a:pt x="5755" y="2469"/>
                  <a:pt x="5784" y="2483"/>
                  <a:pt x="5813" y="2498"/>
                </a:cubicBezTo>
                <a:cubicBezTo>
                  <a:pt x="5842" y="2527"/>
                  <a:pt x="5886" y="2541"/>
                  <a:pt x="5915" y="2570"/>
                </a:cubicBezTo>
                <a:lnTo>
                  <a:pt x="6002" y="2628"/>
                </a:lnTo>
                <a:lnTo>
                  <a:pt x="6016" y="2643"/>
                </a:lnTo>
                <a:cubicBezTo>
                  <a:pt x="6045" y="2657"/>
                  <a:pt x="6074" y="2686"/>
                  <a:pt x="6103" y="2715"/>
                </a:cubicBezTo>
                <a:cubicBezTo>
                  <a:pt x="6132" y="2730"/>
                  <a:pt x="6161" y="2759"/>
                  <a:pt x="6190" y="2788"/>
                </a:cubicBezTo>
                <a:cubicBezTo>
                  <a:pt x="6248" y="2845"/>
                  <a:pt x="6306" y="2903"/>
                  <a:pt x="6364" y="2961"/>
                </a:cubicBezTo>
                <a:cubicBezTo>
                  <a:pt x="6379" y="2990"/>
                  <a:pt x="6408" y="3005"/>
                  <a:pt x="6422" y="3034"/>
                </a:cubicBezTo>
                <a:cubicBezTo>
                  <a:pt x="6466" y="3077"/>
                  <a:pt x="6495" y="3121"/>
                  <a:pt x="6524" y="3164"/>
                </a:cubicBezTo>
                <a:lnTo>
                  <a:pt x="6567" y="3222"/>
                </a:lnTo>
                <a:cubicBezTo>
                  <a:pt x="6625" y="3309"/>
                  <a:pt x="6668" y="3382"/>
                  <a:pt x="6712" y="3469"/>
                </a:cubicBezTo>
                <a:cubicBezTo>
                  <a:pt x="6726" y="3498"/>
                  <a:pt x="6741" y="3527"/>
                  <a:pt x="6755" y="3556"/>
                </a:cubicBezTo>
                <a:lnTo>
                  <a:pt x="6770" y="3570"/>
                </a:lnTo>
                <a:cubicBezTo>
                  <a:pt x="6784" y="3614"/>
                  <a:pt x="6799" y="3643"/>
                  <a:pt x="6813" y="3686"/>
                </a:cubicBezTo>
                <a:lnTo>
                  <a:pt x="6813" y="3701"/>
                </a:lnTo>
                <a:cubicBezTo>
                  <a:pt x="6828" y="3730"/>
                  <a:pt x="6828" y="3759"/>
                  <a:pt x="6842" y="3788"/>
                </a:cubicBezTo>
                <a:cubicBezTo>
                  <a:pt x="6857" y="3802"/>
                  <a:pt x="6857" y="3817"/>
                  <a:pt x="6857" y="3846"/>
                </a:cubicBezTo>
                <a:cubicBezTo>
                  <a:pt x="6886" y="3918"/>
                  <a:pt x="6900" y="3991"/>
                  <a:pt x="6929" y="4078"/>
                </a:cubicBezTo>
                <a:cubicBezTo>
                  <a:pt x="6929" y="4107"/>
                  <a:pt x="6929" y="4121"/>
                  <a:pt x="6944" y="4150"/>
                </a:cubicBezTo>
                <a:cubicBezTo>
                  <a:pt x="6944" y="4208"/>
                  <a:pt x="6958" y="4266"/>
                  <a:pt x="6973" y="4324"/>
                </a:cubicBezTo>
                <a:cubicBezTo>
                  <a:pt x="6973" y="4382"/>
                  <a:pt x="6973" y="4498"/>
                  <a:pt x="6973" y="4585"/>
                </a:cubicBezTo>
                <a:cubicBezTo>
                  <a:pt x="6973" y="4657"/>
                  <a:pt x="6987" y="4701"/>
                  <a:pt x="6987" y="4788"/>
                </a:cubicBezTo>
                <a:cubicBezTo>
                  <a:pt x="6987" y="4788"/>
                  <a:pt x="6987" y="4802"/>
                  <a:pt x="6987" y="4802"/>
                </a:cubicBezTo>
                <a:lnTo>
                  <a:pt x="6973" y="4933"/>
                </a:lnTo>
                <a:cubicBezTo>
                  <a:pt x="6973" y="4976"/>
                  <a:pt x="6958" y="5005"/>
                  <a:pt x="6944" y="5049"/>
                </a:cubicBezTo>
                <a:cubicBezTo>
                  <a:pt x="6929" y="5136"/>
                  <a:pt x="6900" y="5208"/>
                  <a:pt x="6871" y="5295"/>
                </a:cubicBezTo>
                <a:cubicBezTo>
                  <a:pt x="6857" y="5339"/>
                  <a:pt x="6842" y="5382"/>
                  <a:pt x="6828" y="5426"/>
                </a:cubicBezTo>
                <a:cubicBezTo>
                  <a:pt x="6813" y="5484"/>
                  <a:pt x="6799" y="5513"/>
                  <a:pt x="6770" y="5556"/>
                </a:cubicBezTo>
                <a:lnTo>
                  <a:pt x="6726" y="5643"/>
                </a:lnTo>
                <a:cubicBezTo>
                  <a:pt x="6697" y="5716"/>
                  <a:pt x="6639" y="5788"/>
                  <a:pt x="6596" y="5861"/>
                </a:cubicBezTo>
                <a:lnTo>
                  <a:pt x="6553" y="5919"/>
                </a:lnTo>
                <a:cubicBezTo>
                  <a:pt x="6553" y="5933"/>
                  <a:pt x="6553" y="5948"/>
                  <a:pt x="6538" y="5948"/>
                </a:cubicBezTo>
                <a:lnTo>
                  <a:pt x="6495" y="6020"/>
                </a:lnTo>
                <a:lnTo>
                  <a:pt x="6422" y="6093"/>
                </a:lnTo>
                <a:cubicBezTo>
                  <a:pt x="6379" y="6151"/>
                  <a:pt x="6335" y="6194"/>
                  <a:pt x="6292" y="6237"/>
                </a:cubicBezTo>
                <a:cubicBezTo>
                  <a:pt x="6263" y="6266"/>
                  <a:pt x="6248" y="6281"/>
                  <a:pt x="6219" y="6310"/>
                </a:cubicBezTo>
                <a:lnTo>
                  <a:pt x="6161" y="6368"/>
                </a:lnTo>
                <a:lnTo>
                  <a:pt x="6060" y="6440"/>
                </a:lnTo>
                <a:cubicBezTo>
                  <a:pt x="5973" y="6513"/>
                  <a:pt x="5900" y="6571"/>
                  <a:pt x="5813" y="6614"/>
                </a:cubicBezTo>
                <a:lnTo>
                  <a:pt x="5726" y="6672"/>
                </a:lnTo>
                <a:lnTo>
                  <a:pt x="5625" y="6716"/>
                </a:lnTo>
                <a:lnTo>
                  <a:pt x="5538" y="6759"/>
                </a:lnTo>
                <a:lnTo>
                  <a:pt x="5378" y="6817"/>
                </a:lnTo>
                <a:cubicBezTo>
                  <a:pt x="5349" y="6832"/>
                  <a:pt x="5306" y="6846"/>
                  <a:pt x="5277" y="6846"/>
                </a:cubicBezTo>
                <a:cubicBezTo>
                  <a:pt x="5219" y="6875"/>
                  <a:pt x="5146" y="6890"/>
                  <a:pt x="5088" y="6904"/>
                </a:cubicBezTo>
                <a:cubicBezTo>
                  <a:pt x="5045" y="6904"/>
                  <a:pt x="5016" y="6919"/>
                  <a:pt x="4987" y="6919"/>
                </a:cubicBezTo>
                <a:cubicBezTo>
                  <a:pt x="4944" y="6933"/>
                  <a:pt x="4915" y="6933"/>
                  <a:pt x="4886" y="6933"/>
                </a:cubicBezTo>
                <a:cubicBezTo>
                  <a:pt x="4763" y="6944"/>
                  <a:pt x="4640" y="6954"/>
                  <a:pt x="4517" y="6954"/>
                </a:cubicBezTo>
                <a:cubicBezTo>
                  <a:pt x="4466" y="6954"/>
                  <a:pt x="4415" y="6952"/>
                  <a:pt x="4364" y="6948"/>
                </a:cubicBezTo>
                <a:cubicBezTo>
                  <a:pt x="4335" y="6948"/>
                  <a:pt x="4306" y="6933"/>
                  <a:pt x="4277" y="6933"/>
                </a:cubicBezTo>
                <a:cubicBezTo>
                  <a:pt x="4233" y="6933"/>
                  <a:pt x="4204" y="6933"/>
                  <a:pt x="4175" y="6919"/>
                </a:cubicBezTo>
                <a:cubicBezTo>
                  <a:pt x="4132" y="6919"/>
                  <a:pt x="4103" y="6904"/>
                  <a:pt x="4074" y="6904"/>
                </a:cubicBezTo>
                <a:cubicBezTo>
                  <a:pt x="3958" y="6875"/>
                  <a:pt x="3842" y="6846"/>
                  <a:pt x="3726" y="6803"/>
                </a:cubicBezTo>
                <a:cubicBezTo>
                  <a:pt x="3697" y="6788"/>
                  <a:pt x="3668" y="6788"/>
                  <a:pt x="3624" y="6774"/>
                </a:cubicBezTo>
                <a:lnTo>
                  <a:pt x="3523" y="6730"/>
                </a:lnTo>
                <a:lnTo>
                  <a:pt x="3508" y="6730"/>
                </a:lnTo>
                <a:cubicBezTo>
                  <a:pt x="3479" y="6716"/>
                  <a:pt x="3450" y="6701"/>
                  <a:pt x="3407" y="6687"/>
                </a:cubicBezTo>
                <a:cubicBezTo>
                  <a:pt x="3349" y="6643"/>
                  <a:pt x="3277" y="6600"/>
                  <a:pt x="3219" y="6556"/>
                </a:cubicBezTo>
                <a:cubicBezTo>
                  <a:pt x="3175" y="6542"/>
                  <a:pt x="3146" y="6527"/>
                  <a:pt x="3117" y="6498"/>
                </a:cubicBezTo>
                <a:lnTo>
                  <a:pt x="3045" y="6440"/>
                </a:lnTo>
                <a:cubicBezTo>
                  <a:pt x="3001" y="6411"/>
                  <a:pt x="2972" y="6368"/>
                  <a:pt x="2929" y="6339"/>
                </a:cubicBezTo>
                <a:cubicBezTo>
                  <a:pt x="2900" y="6310"/>
                  <a:pt x="2871" y="6281"/>
                  <a:pt x="2827" y="6237"/>
                </a:cubicBezTo>
                <a:lnTo>
                  <a:pt x="2755" y="6151"/>
                </a:lnTo>
                <a:cubicBezTo>
                  <a:pt x="2653" y="6049"/>
                  <a:pt x="2581" y="5933"/>
                  <a:pt x="2494" y="5817"/>
                </a:cubicBezTo>
                <a:cubicBezTo>
                  <a:pt x="2479" y="5774"/>
                  <a:pt x="2465" y="5745"/>
                  <a:pt x="2436" y="5716"/>
                </a:cubicBezTo>
                <a:cubicBezTo>
                  <a:pt x="2421" y="5672"/>
                  <a:pt x="2392" y="5629"/>
                  <a:pt x="2378" y="5600"/>
                </a:cubicBezTo>
                <a:cubicBezTo>
                  <a:pt x="2363" y="5556"/>
                  <a:pt x="2363" y="5556"/>
                  <a:pt x="2349" y="5527"/>
                </a:cubicBezTo>
                <a:cubicBezTo>
                  <a:pt x="2349" y="5513"/>
                  <a:pt x="2334" y="5498"/>
                  <a:pt x="2334" y="5484"/>
                </a:cubicBezTo>
                <a:cubicBezTo>
                  <a:pt x="2334" y="5469"/>
                  <a:pt x="2320" y="5440"/>
                  <a:pt x="2305" y="5426"/>
                </a:cubicBezTo>
                <a:cubicBezTo>
                  <a:pt x="2305" y="5397"/>
                  <a:pt x="2291" y="5368"/>
                  <a:pt x="2276" y="5339"/>
                </a:cubicBezTo>
                <a:cubicBezTo>
                  <a:pt x="2276" y="5339"/>
                  <a:pt x="2276" y="5324"/>
                  <a:pt x="2276" y="5310"/>
                </a:cubicBezTo>
                <a:cubicBezTo>
                  <a:pt x="2262" y="5281"/>
                  <a:pt x="2247" y="5252"/>
                  <a:pt x="2247" y="5223"/>
                </a:cubicBezTo>
                <a:cubicBezTo>
                  <a:pt x="2233" y="5165"/>
                  <a:pt x="2218" y="5121"/>
                  <a:pt x="2204" y="5063"/>
                </a:cubicBezTo>
                <a:cubicBezTo>
                  <a:pt x="2204" y="5034"/>
                  <a:pt x="2189" y="5005"/>
                  <a:pt x="2189" y="4976"/>
                </a:cubicBezTo>
                <a:cubicBezTo>
                  <a:pt x="2175" y="4918"/>
                  <a:pt x="2160" y="4860"/>
                  <a:pt x="2160" y="4802"/>
                </a:cubicBezTo>
                <a:cubicBezTo>
                  <a:pt x="2160" y="4730"/>
                  <a:pt x="2146" y="4643"/>
                  <a:pt x="2146" y="4556"/>
                </a:cubicBezTo>
                <a:cubicBezTo>
                  <a:pt x="2146" y="4484"/>
                  <a:pt x="2160" y="4397"/>
                  <a:pt x="2160" y="4310"/>
                </a:cubicBezTo>
                <a:cubicBezTo>
                  <a:pt x="2160" y="4310"/>
                  <a:pt x="2160" y="4295"/>
                  <a:pt x="2160" y="4295"/>
                </a:cubicBezTo>
                <a:cubicBezTo>
                  <a:pt x="2160" y="4252"/>
                  <a:pt x="2175" y="4208"/>
                  <a:pt x="2175" y="4179"/>
                </a:cubicBezTo>
                <a:cubicBezTo>
                  <a:pt x="2189" y="4136"/>
                  <a:pt x="2189" y="4092"/>
                  <a:pt x="2204" y="4049"/>
                </a:cubicBezTo>
                <a:cubicBezTo>
                  <a:pt x="2218" y="3962"/>
                  <a:pt x="2247" y="3889"/>
                  <a:pt x="2262" y="3802"/>
                </a:cubicBezTo>
                <a:lnTo>
                  <a:pt x="2305" y="3715"/>
                </a:lnTo>
                <a:cubicBezTo>
                  <a:pt x="2305" y="3686"/>
                  <a:pt x="2320" y="3657"/>
                  <a:pt x="2334" y="3643"/>
                </a:cubicBezTo>
                <a:cubicBezTo>
                  <a:pt x="2334" y="3614"/>
                  <a:pt x="2349" y="3599"/>
                  <a:pt x="2349" y="3585"/>
                </a:cubicBezTo>
                <a:cubicBezTo>
                  <a:pt x="2363" y="3570"/>
                  <a:pt x="2378" y="3541"/>
                  <a:pt x="2378" y="3527"/>
                </a:cubicBezTo>
                <a:cubicBezTo>
                  <a:pt x="2407" y="3454"/>
                  <a:pt x="2450" y="3396"/>
                  <a:pt x="2479" y="3338"/>
                </a:cubicBezTo>
                <a:lnTo>
                  <a:pt x="2537" y="3251"/>
                </a:lnTo>
                <a:lnTo>
                  <a:pt x="2581" y="3179"/>
                </a:lnTo>
                <a:cubicBezTo>
                  <a:pt x="2610" y="3135"/>
                  <a:pt x="2639" y="3106"/>
                  <a:pt x="2668" y="3077"/>
                </a:cubicBezTo>
                <a:cubicBezTo>
                  <a:pt x="2697" y="3034"/>
                  <a:pt x="2711" y="3005"/>
                  <a:pt x="2740" y="2976"/>
                </a:cubicBezTo>
                <a:cubicBezTo>
                  <a:pt x="2769" y="2947"/>
                  <a:pt x="2798" y="2918"/>
                  <a:pt x="2827" y="2874"/>
                </a:cubicBezTo>
                <a:cubicBezTo>
                  <a:pt x="2987" y="2730"/>
                  <a:pt x="3146" y="2599"/>
                  <a:pt x="3334" y="2483"/>
                </a:cubicBezTo>
                <a:lnTo>
                  <a:pt x="3421" y="2440"/>
                </a:lnTo>
                <a:lnTo>
                  <a:pt x="3508" y="2396"/>
                </a:lnTo>
                <a:lnTo>
                  <a:pt x="3610" y="2353"/>
                </a:lnTo>
                <a:cubicBezTo>
                  <a:pt x="3653" y="2324"/>
                  <a:pt x="3711" y="2309"/>
                  <a:pt x="3769" y="2280"/>
                </a:cubicBezTo>
                <a:cubicBezTo>
                  <a:pt x="3798" y="2266"/>
                  <a:pt x="3827" y="2266"/>
                  <a:pt x="3856" y="2251"/>
                </a:cubicBezTo>
                <a:lnTo>
                  <a:pt x="3958" y="2222"/>
                </a:lnTo>
                <a:cubicBezTo>
                  <a:pt x="4016" y="2208"/>
                  <a:pt x="4088" y="2193"/>
                  <a:pt x="4161" y="2193"/>
                </a:cubicBezTo>
                <a:lnTo>
                  <a:pt x="4262" y="2179"/>
                </a:lnTo>
                <a:lnTo>
                  <a:pt x="4364" y="2164"/>
                </a:lnTo>
                <a:cubicBezTo>
                  <a:pt x="4429" y="2157"/>
                  <a:pt x="4494" y="2153"/>
                  <a:pt x="4561" y="2153"/>
                </a:cubicBezTo>
                <a:close/>
                <a:moveTo>
                  <a:pt x="4588" y="1"/>
                </a:moveTo>
                <a:cubicBezTo>
                  <a:pt x="4422" y="1"/>
                  <a:pt x="4255" y="12"/>
                  <a:pt x="4088" y="33"/>
                </a:cubicBezTo>
                <a:cubicBezTo>
                  <a:pt x="3827" y="62"/>
                  <a:pt x="3624" y="309"/>
                  <a:pt x="3653" y="570"/>
                </a:cubicBezTo>
                <a:lnTo>
                  <a:pt x="3653" y="613"/>
                </a:lnTo>
                <a:cubicBezTo>
                  <a:pt x="3653" y="642"/>
                  <a:pt x="3653" y="657"/>
                  <a:pt x="3653" y="686"/>
                </a:cubicBezTo>
                <a:cubicBezTo>
                  <a:pt x="3653" y="874"/>
                  <a:pt x="3552" y="1048"/>
                  <a:pt x="3378" y="1135"/>
                </a:cubicBezTo>
                <a:lnTo>
                  <a:pt x="3334" y="1149"/>
                </a:lnTo>
                <a:lnTo>
                  <a:pt x="3190" y="1207"/>
                </a:lnTo>
                <a:lnTo>
                  <a:pt x="3059" y="1265"/>
                </a:lnTo>
                <a:lnTo>
                  <a:pt x="3030" y="1280"/>
                </a:lnTo>
                <a:cubicBezTo>
                  <a:pt x="2964" y="1306"/>
                  <a:pt x="2895" y="1319"/>
                  <a:pt x="2827" y="1319"/>
                </a:cubicBezTo>
                <a:cubicBezTo>
                  <a:pt x="2673" y="1319"/>
                  <a:pt x="2526" y="1252"/>
                  <a:pt x="2436" y="1121"/>
                </a:cubicBezTo>
                <a:cubicBezTo>
                  <a:pt x="2336" y="985"/>
                  <a:pt x="2185" y="917"/>
                  <a:pt x="2030" y="917"/>
                </a:cubicBezTo>
                <a:cubicBezTo>
                  <a:pt x="1937" y="917"/>
                  <a:pt x="1841" y="941"/>
                  <a:pt x="1754" y="990"/>
                </a:cubicBezTo>
                <a:lnTo>
                  <a:pt x="1711" y="1019"/>
                </a:lnTo>
                <a:cubicBezTo>
                  <a:pt x="1465" y="1222"/>
                  <a:pt x="1233" y="1454"/>
                  <a:pt x="1030" y="1715"/>
                </a:cubicBezTo>
                <a:cubicBezTo>
                  <a:pt x="928" y="1845"/>
                  <a:pt x="885" y="2005"/>
                  <a:pt x="943" y="2164"/>
                </a:cubicBezTo>
                <a:cubicBezTo>
                  <a:pt x="957" y="2208"/>
                  <a:pt x="972" y="2251"/>
                  <a:pt x="1001" y="2295"/>
                </a:cubicBezTo>
                <a:cubicBezTo>
                  <a:pt x="1015" y="2324"/>
                  <a:pt x="1044" y="2367"/>
                  <a:pt x="1073" y="2382"/>
                </a:cubicBezTo>
                <a:lnTo>
                  <a:pt x="1117" y="2425"/>
                </a:lnTo>
                <a:cubicBezTo>
                  <a:pt x="1305" y="2570"/>
                  <a:pt x="1378" y="2817"/>
                  <a:pt x="1276" y="3034"/>
                </a:cubicBezTo>
                <a:cubicBezTo>
                  <a:pt x="1233" y="3135"/>
                  <a:pt x="1189" y="3237"/>
                  <a:pt x="1146" y="3338"/>
                </a:cubicBezTo>
                <a:cubicBezTo>
                  <a:pt x="1131" y="3396"/>
                  <a:pt x="1102" y="3454"/>
                  <a:pt x="1059" y="3498"/>
                </a:cubicBezTo>
                <a:cubicBezTo>
                  <a:pt x="1030" y="3527"/>
                  <a:pt x="1001" y="3541"/>
                  <a:pt x="972" y="3570"/>
                </a:cubicBezTo>
                <a:cubicBezTo>
                  <a:pt x="943" y="3585"/>
                  <a:pt x="899" y="3599"/>
                  <a:pt x="870" y="3614"/>
                </a:cubicBezTo>
                <a:cubicBezTo>
                  <a:pt x="841" y="3628"/>
                  <a:pt x="827" y="3643"/>
                  <a:pt x="798" y="3643"/>
                </a:cubicBezTo>
                <a:cubicBezTo>
                  <a:pt x="769" y="3650"/>
                  <a:pt x="740" y="3654"/>
                  <a:pt x="711" y="3654"/>
                </a:cubicBezTo>
                <a:cubicBezTo>
                  <a:pt x="682" y="3654"/>
                  <a:pt x="653" y="3650"/>
                  <a:pt x="624" y="3643"/>
                </a:cubicBezTo>
                <a:lnTo>
                  <a:pt x="450" y="3643"/>
                </a:lnTo>
                <a:cubicBezTo>
                  <a:pt x="232" y="3686"/>
                  <a:pt x="73" y="3860"/>
                  <a:pt x="44" y="4078"/>
                </a:cubicBezTo>
                <a:cubicBezTo>
                  <a:pt x="0" y="4397"/>
                  <a:pt x="0" y="4730"/>
                  <a:pt x="44" y="5049"/>
                </a:cubicBezTo>
                <a:cubicBezTo>
                  <a:pt x="70" y="5305"/>
                  <a:pt x="277" y="5494"/>
                  <a:pt x="525" y="5494"/>
                </a:cubicBezTo>
                <a:cubicBezTo>
                  <a:pt x="557" y="5494"/>
                  <a:pt x="590" y="5490"/>
                  <a:pt x="624" y="5484"/>
                </a:cubicBezTo>
                <a:lnTo>
                  <a:pt x="696" y="5484"/>
                </a:lnTo>
                <a:cubicBezTo>
                  <a:pt x="798" y="5484"/>
                  <a:pt x="885" y="5527"/>
                  <a:pt x="972" y="5571"/>
                </a:cubicBezTo>
                <a:cubicBezTo>
                  <a:pt x="1001" y="5585"/>
                  <a:pt x="1015" y="5614"/>
                  <a:pt x="1030" y="5629"/>
                </a:cubicBezTo>
                <a:cubicBezTo>
                  <a:pt x="1088" y="5672"/>
                  <a:pt x="1131" y="5730"/>
                  <a:pt x="1160" y="5803"/>
                </a:cubicBezTo>
                <a:cubicBezTo>
                  <a:pt x="1189" y="5904"/>
                  <a:pt x="1233" y="6006"/>
                  <a:pt x="1276" y="6107"/>
                </a:cubicBezTo>
                <a:cubicBezTo>
                  <a:pt x="1378" y="6310"/>
                  <a:pt x="1320" y="6527"/>
                  <a:pt x="1175" y="6672"/>
                </a:cubicBezTo>
                <a:lnTo>
                  <a:pt x="1117" y="6716"/>
                </a:lnTo>
                <a:cubicBezTo>
                  <a:pt x="1073" y="6745"/>
                  <a:pt x="1030" y="6788"/>
                  <a:pt x="1001" y="6846"/>
                </a:cubicBezTo>
                <a:cubicBezTo>
                  <a:pt x="972" y="6875"/>
                  <a:pt x="957" y="6919"/>
                  <a:pt x="943" y="6977"/>
                </a:cubicBezTo>
                <a:cubicBezTo>
                  <a:pt x="943" y="6991"/>
                  <a:pt x="943" y="7006"/>
                  <a:pt x="928" y="7020"/>
                </a:cubicBezTo>
                <a:lnTo>
                  <a:pt x="928" y="7064"/>
                </a:lnTo>
                <a:cubicBezTo>
                  <a:pt x="928" y="7078"/>
                  <a:pt x="928" y="7093"/>
                  <a:pt x="928" y="7107"/>
                </a:cubicBezTo>
                <a:lnTo>
                  <a:pt x="928" y="7122"/>
                </a:lnTo>
                <a:lnTo>
                  <a:pt x="928" y="7194"/>
                </a:lnTo>
                <a:cubicBezTo>
                  <a:pt x="943" y="7223"/>
                  <a:pt x="943" y="7238"/>
                  <a:pt x="957" y="7267"/>
                </a:cubicBezTo>
                <a:cubicBezTo>
                  <a:pt x="957" y="7267"/>
                  <a:pt x="957" y="7281"/>
                  <a:pt x="957" y="7281"/>
                </a:cubicBezTo>
                <a:cubicBezTo>
                  <a:pt x="972" y="7296"/>
                  <a:pt x="972" y="7325"/>
                  <a:pt x="986" y="7339"/>
                </a:cubicBezTo>
                <a:lnTo>
                  <a:pt x="986" y="7354"/>
                </a:lnTo>
                <a:cubicBezTo>
                  <a:pt x="1001" y="7368"/>
                  <a:pt x="1001" y="7383"/>
                  <a:pt x="1015" y="7397"/>
                </a:cubicBezTo>
                <a:cubicBezTo>
                  <a:pt x="1218" y="7658"/>
                  <a:pt x="1450" y="7890"/>
                  <a:pt x="1711" y="8093"/>
                </a:cubicBezTo>
                <a:cubicBezTo>
                  <a:pt x="1796" y="8166"/>
                  <a:pt x="1901" y="8198"/>
                  <a:pt x="2001" y="8198"/>
                </a:cubicBezTo>
                <a:cubicBezTo>
                  <a:pt x="2021" y="8198"/>
                  <a:pt x="2040" y="8197"/>
                  <a:pt x="2059" y="8194"/>
                </a:cubicBezTo>
                <a:cubicBezTo>
                  <a:pt x="2102" y="8194"/>
                  <a:pt x="2146" y="8180"/>
                  <a:pt x="2189" y="8165"/>
                </a:cubicBezTo>
                <a:cubicBezTo>
                  <a:pt x="2291" y="8136"/>
                  <a:pt x="2363" y="8078"/>
                  <a:pt x="2421" y="8006"/>
                </a:cubicBezTo>
                <a:lnTo>
                  <a:pt x="2465" y="7948"/>
                </a:lnTo>
                <a:cubicBezTo>
                  <a:pt x="2523" y="7905"/>
                  <a:pt x="2581" y="7861"/>
                  <a:pt x="2653" y="7832"/>
                </a:cubicBezTo>
                <a:lnTo>
                  <a:pt x="2827" y="7789"/>
                </a:lnTo>
                <a:cubicBezTo>
                  <a:pt x="2900" y="7803"/>
                  <a:pt x="2972" y="7818"/>
                  <a:pt x="3030" y="7847"/>
                </a:cubicBezTo>
                <a:cubicBezTo>
                  <a:pt x="3132" y="7890"/>
                  <a:pt x="3233" y="7933"/>
                  <a:pt x="3334" y="7962"/>
                </a:cubicBezTo>
                <a:cubicBezTo>
                  <a:pt x="3421" y="8006"/>
                  <a:pt x="3508" y="8064"/>
                  <a:pt x="3566" y="8151"/>
                </a:cubicBezTo>
                <a:cubicBezTo>
                  <a:pt x="3581" y="8180"/>
                  <a:pt x="3610" y="8209"/>
                  <a:pt x="3610" y="8252"/>
                </a:cubicBezTo>
                <a:cubicBezTo>
                  <a:pt x="3653" y="8325"/>
                  <a:pt x="3653" y="8412"/>
                  <a:pt x="3639" y="8499"/>
                </a:cubicBezTo>
                <a:cubicBezTo>
                  <a:pt x="3610" y="8760"/>
                  <a:pt x="3769" y="9006"/>
                  <a:pt x="4030" y="9064"/>
                </a:cubicBezTo>
                <a:lnTo>
                  <a:pt x="4074" y="9064"/>
                </a:lnTo>
                <a:cubicBezTo>
                  <a:pt x="4248" y="9079"/>
                  <a:pt x="4407" y="9093"/>
                  <a:pt x="4567" y="9093"/>
                </a:cubicBezTo>
                <a:cubicBezTo>
                  <a:pt x="4726" y="9093"/>
                  <a:pt x="4900" y="9079"/>
                  <a:pt x="5059" y="9064"/>
                </a:cubicBezTo>
                <a:cubicBezTo>
                  <a:pt x="5175" y="9050"/>
                  <a:pt x="5277" y="9006"/>
                  <a:pt x="5364" y="8919"/>
                </a:cubicBezTo>
                <a:cubicBezTo>
                  <a:pt x="5393" y="8876"/>
                  <a:pt x="5422" y="8847"/>
                  <a:pt x="5436" y="8803"/>
                </a:cubicBezTo>
                <a:cubicBezTo>
                  <a:pt x="5451" y="8789"/>
                  <a:pt x="5465" y="8774"/>
                  <a:pt x="5465" y="8745"/>
                </a:cubicBezTo>
                <a:cubicBezTo>
                  <a:pt x="5494" y="8673"/>
                  <a:pt x="5509" y="8586"/>
                  <a:pt x="5494" y="8499"/>
                </a:cubicBezTo>
                <a:cubicBezTo>
                  <a:pt x="5494" y="8470"/>
                  <a:pt x="5494" y="8441"/>
                  <a:pt x="5494" y="8426"/>
                </a:cubicBezTo>
                <a:cubicBezTo>
                  <a:pt x="5494" y="8209"/>
                  <a:pt x="5625" y="8020"/>
                  <a:pt x="5813" y="7948"/>
                </a:cubicBezTo>
                <a:cubicBezTo>
                  <a:pt x="5915" y="7919"/>
                  <a:pt x="6016" y="7876"/>
                  <a:pt x="6118" y="7832"/>
                </a:cubicBezTo>
                <a:cubicBezTo>
                  <a:pt x="6183" y="7796"/>
                  <a:pt x="6255" y="7778"/>
                  <a:pt x="6328" y="7778"/>
                </a:cubicBezTo>
                <a:cubicBezTo>
                  <a:pt x="6400" y="7778"/>
                  <a:pt x="6473" y="7796"/>
                  <a:pt x="6538" y="7832"/>
                </a:cubicBezTo>
                <a:cubicBezTo>
                  <a:pt x="6582" y="7847"/>
                  <a:pt x="6611" y="7876"/>
                  <a:pt x="6639" y="7890"/>
                </a:cubicBezTo>
                <a:cubicBezTo>
                  <a:pt x="6654" y="7905"/>
                  <a:pt x="6668" y="7919"/>
                  <a:pt x="6683" y="7933"/>
                </a:cubicBezTo>
                <a:cubicBezTo>
                  <a:pt x="6697" y="7948"/>
                  <a:pt x="6712" y="7962"/>
                  <a:pt x="6726" y="7977"/>
                </a:cubicBezTo>
                <a:cubicBezTo>
                  <a:pt x="6817" y="8113"/>
                  <a:pt x="6964" y="8181"/>
                  <a:pt x="7119" y="8181"/>
                </a:cubicBezTo>
                <a:cubicBezTo>
                  <a:pt x="7211" y="8181"/>
                  <a:pt x="7306" y="8156"/>
                  <a:pt x="7393" y="8107"/>
                </a:cubicBezTo>
                <a:lnTo>
                  <a:pt x="7437" y="8078"/>
                </a:lnTo>
                <a:cubicBezTo>
                  <a:pt x="7553" y="7977"/>
                  <a:pt x="7683" y="7861"/>
                  <a:pt x="7799" y="7745"/>
                </a:cubicBezTo>
                <a:cubicBezTo>
                  <a:pt x="7915" y="7629"/>
                  <a:pt x="8017" y="7513"/>
                  <a:pt x="8118" y="7383"/>
                </a:cubicBezTo>
                <a:cubicBezTo>
                  <a:pt x="8220" y="7252"/>
                  <a:pt x="8249" y="7093"/>
                  <a:pt x="8205" y="6933"/>
                </a:cubicBezTo>
                <a:cubicBezTo>
                  <a:pt x="8205" y="6904"/>
                  <a:pt x="8191" y="6890"/>
                  <a:pt x="8176" y="6861"/>
                </a:cubicBezTo>
                <a:cubicBezTo>
                  <a:pt x="8176" y="6846"/>
                  <a:pt x="8162" y="6817"/>
                  <a:pt x="8147" y="6803"/>
                </a:cubicBezTo>
                <a:cubicBezTo>
                  <a:pt x="8133" y="6774"/>
                  <a:pt x="8104" y="6745"/>
                  <a:pt x="8075" y="6716"/>
                </a:cubicBezTo>
                <a:lnTo>
                  <a:pt x="8031" y="6672"/>
                </a:lnTo>
                <a:cubicBezTo>
                  <a:pt x="8017" y="6658"/>
                  <a:pt x="8002" y="6658"/>
                  <a:pt x="7988" y="6643"/>
                </a:cubicBezTo>
                <a:cubicBezTo>
                  <a:pt x="7828" y="6498"/>
                  <a:pt x="7785" y="6266"/>
                  <a:pt x="7872" y="6078"/>
                </a:cubicBezTo>
                <a:cubicBezTo>
                  <a:pt x="7915" y="5977"/>
                  <a:pt x="7959" y="5875"/>
                  <a:pt x="8002" y="5774"/>
                </a:cubicBezTo>
                <a:cubicBezTo>
                  <a:pt x="8065" y="5571"/>
                  <a:pt x="8250" y="5446"/>
                  <a:pt x="8449" y="5446"/>
                </a:cubicBezTo>
                <a:cubicBezTo>
                  <a:pt x="8479" y="5446"/>
                  <a:pt x="8509" y="5449"/>
                  <a:pt x="8538" y="5455"/>
                </a:cubicBezTo>
                <a:cubicBezTo>
                  <a:pt x="8558" y="5457"/>
                  <a:pt x="8578" y="5458"/>
                  <a:pt x="8598" y="5458"/>
                </a:cubicBezTo>
                <a:cubicBezTo>
                  <a:pt x="8694" y="5458"/>
                  <a:pt x="8788" y="5430"/>
                  <a:pt x="8872" y="5382"/>
                </a:cubicBezTo>
                <a:cubicBezTo>
                  <a:pt x="8901" y="5368"/>
                  <a:pt x="8915" y="5353"/>
                  <a:pt x="8944" y="5339"/>
                </a:cubicBezTo>
                <a:lnTo>
                  <a:pt x="8973" y="5295"/>
                </a:lnTo>
                <a:cubicBezTo>
                  <a:pt x="8988" y="5295"/>
                  <a:pt x="8988" y="5281"/>
                  <a:pt x="9002" y="5266"/>
                </a:cubicBezTo>
                <a:cubicBezTo>
                  <a:pt x="9060" y="5194"/>
                  <a:pt x="9104" y="5107"/>
                  <a:pt x="9104" y="5020"/>
                </a:cubicBezTo>
                <a:cubicBezTo>
                  <a:pt x="9147" y="4686"/>
                  <a:pt x="9147" y="4368"/>
                  <a:pt x="9104" y="4034"/>
                </a:cubicBezTo>
                <a:lnTo>
                  <a:pt x="9104" y="4063"/>
                </a:lnTo>
                <a:cubicBezTo>
                  <a:pt x="9104" y="4020"/>
                  <a:pt x="9089" y="3962"/>
                  <a:pt x="9075" y="3918"/>
                </a:cubicBezTo>
                <a:cubicBezTo>
                  <a:pt x="9060" y="3889"/>
                  <a:pt x="9046" y="3875"/>
                  <a:pt x="9031" y="3846"/>
                </a:cubicBezTo>
                <a:cubicBezTo>
                  <a:pt x="9017" y="3817"/>
                  <a:pt x="9002" y="3802"/>
                  <a:pt x="8973" y="3773"/>
                </a:cubicBezTo>
                <a:lnTo>
                  <a:pt x="8944" y="3744"/>
                </a:lnTo>
                <a:cubicBezTo>
                  <a:pt x="8930" y="3730"/>
                  <a:pt x="8915" y="3730"/>
                  <a:pt x="8915" y="3715"/>
                </a:cubicBezTo>
                <a:lnTo>
                  <a:pt x="8857" y="3686"/>
                </a:lnTo>
                <a:cubicBezTo>
                  <a:pt x="8828" y="3657"/>
                  <a:pt x="8785" y="3643"/>
                  <a:pt x="8741" y="3643"/>
                </a:cubicBezTo>
                <a:lnTo>
                  <a:pt x="8712" y="3628"/>
                </a:lnTo>
                <a:cubicBezTo>
                  <a:pt x="8683" y="3621"/>
                  <a:pt x="8654" y="3617"/>
                  <a:pt x="8625" y="3617"/>
                </a:cubicBezTo>
                <a:cubicBezTo>
                  <a:pt x="8596" y="3617"/>
                  <a:pt x="8567" y="3621"/>
                  <a:pt x="8538" y="3628"/>
                </a:cubicBezTo>
                <a:lnTo>
                  <a:pt x="8422" y="3628"/>
                </a:lnTo>
                <a:cubicBezTo>
                  <a:pt x="8335" y="3614"/>
                  <a:pt x="8249" y="3585"/>
                  <a:pt x="8176" y="3541"/>
                </a:cubicBezTo>
                <a:lnTo>
                  <a:pt x="8133" y="3512"/>
                </a:lnTo>
                <a:cubicBezTo>
                  <a:pt x="8118" y="3498"/>
                  <a:pt x="8104" y="3483"/>
                  <a:pt x="8104" y="3469"/>
                </a:cubicBezTo>
                <a:cubicBezTo>
                  <a:pt x="8075" y="3454"/>
                  <a:pt x="8060" y="3425"/>
                  <a:pt x="8046" y="3411"/>
                </a:cubicBezTo>
                <a:lnTo>
                  <a:pt x="8017" y="3353"/>
                </a:lnTo>
                <a:cubicBezTo>
                  <a:pt x="8002" y="3338"/>
                  <a:pt x="8002" y="3324"/>
                  <a:pt x="8002" y="3309"/>
                </a:cubicBezTo>
                <a:cubicBezTo>
                  <a:pt x="8002" y="3295"/>
                  <a:pt x="7988" y="3295"/>
                  <a:pt x="7988" y="3280"/>
                </a:cubicBezTo>
                <a:cubicBezTo>
                  <a:pt x="7959" y="3179"/>
                  <a:pt x="7915" y="3092"/>
                  <a:pt x="7872" y="3005"/>
                </a:cubicBezTo>
                <a:cubicBezTo>
                  <a:pt x="7872" y="2990"/>
                  <a:pt x="7857" y="2976"/>
                  <a:pt x="7857" y="2961"/>
                </a:cubicBezTo>
                <a:cubicBezTo>
                  <a:pt x="7828" y="2889"/>
                  <a:pt x="7828" y="2817"/>
                  <a:pt x="7828" y="2744"/>
                </a:cubicBezTo>
                <a:cubicBezTo>
                  <a:pt x="7843" y="2701"/>
                  <a:pt x="7857" y="2643"/>
                  <a:pt x="7886" y="2585"/>
                </a:cubicBezTo>
                <a:cubicBezTo>
                  <a:pt x="7901" y="2527"/>
                  <a:pt x="7930" y="2469"/>
                  <a:pt x="7973" y="2425"/>
                </a:cubicBezTo>
                <a:cubicBezTo>
                  <a:pt x="7988" y="2411"/>
                  <a:pt x="8002" y="2396"/>
                  <a:pt x="8017" y="2396"/>
                </a:cubicBezTo>
                <a:lnTo>
                  <a:pt x="8031" y="2396"/>
                </a:lnTo>
                <a:lnTo>
                  <a:pt x="8075" y="2353"/>
                </a:lnTo>
                <a:cubicBezTo>
                  <a:pt x="8118" y="2324"/>
                  <a:pt x="8147" y="2280"/>
                  <a:pt x="8176" y="2237"/>
                </a:cubicBezTo>
                <a:cubicBezTo>
                  <a:pt x="8176" y="2208"/>
                  <a:pt x="8191" y="2193"/>
                  <a:pt x="8205" y="2164"/>
                </a:cubicBezTo>
                <a:cubicBezTo>
                  <a:pt x="8205" y="2150"/>
                  <a:pt x="8220" y="2121"/>
                  <a:pt x="8220" y="2092"/>
                </a:cubicBezTo>
                <a:cubicBezTo>
                  <a:pt x="8249" y="1947"/>
                  <a:pt x="8220" y="1802"/>
                  <a:pt x="8133" y="1686"/>
                </a:cubicBezTo>
                <a:cubicBezTo>
                  <a:pt x="8017" y="1555"/>
                  <a:pt x="7915" y="1439"/>
                  <a:pt x="7799" y="1323"/>
                </a:cubicBezTo>
                <a:cubicBezTo>
                  <a:pt x="7683" y="1207"/>
                  <a:pt x="7567" y="1092"/>
                  <a:pt x="7437" y="990"/>
                </a:cubicBezTo>
                <a:cubicBezTo>
                  <a:pt x="7352" y="926"/>
                  <a:pt x="7244" y="886"/>
                  <a:pt x="7135" y="886"/>
                </a:cubicBezTo>
                <a:cubicBezTo>
                  <a:pt x="7095" y="886"/>
                  <a:pt x="7055" y="891"/>
                  <a:pt x="7016" y="903"/>
                </a:cubicBezTo>
                <a:lnTo>
                  <a:pt x="6958" y="918"/>
                </a:lnTo>
                <a:cubicBezTo>
                  <a:pt x="6886" y="947"/>
                  <a:pt x="6828" y="990"/>
                  <a:pt x="6770" y="1048"/>
                </a:cubicBezTo>
                <a:cubicBezTo>
                  <a:pt x="6755" y="1063"/>
                  <a:pt x="6741" y="1077"/>
                  <a:pt x="6726" y="1092"/>
                </a:cubicBezTo>
                <a:cubicBezTo>
                  <a:pt x="6668" y="1178"/>
                  <a:pt x="6596" y="1236"/>
                  <a:pt x="6509" y="1265"/>
                </a:cubicBezTo>
                <a:cubicBezTo>
                  <a:pt x="6466" y="1280"/>
                  <a:pt x="6437" y="1294"/>
                  <a:pt x="6408" y="1294"/>
                </a:cubicBezTo>
                <a:lnTo>
                  <a:pt x="6263" y="1294"/>
                </a:lnTo>
                <a:cubicBezTo>
                  <a:pt x="6234" y="1294"/>
                  <a:pt x="6205" y="1280"/>
                  <a:pt x="6190" y="1280"/>
                </a:cubicBezTo>
                <a:lnTo>
                  <a:pt x="6132" y="1251"/>
                </a:lnTo>
                <a:lnTo>
                  <a:pt x="6074" y="1222"/>
                </a:lnTo>
                <a:cubicBezTo>
                  <a:pt x="6045" y="1207"/>
                  <a:pt x="6016" y="1193"/>
                  <a:pt x="5987" y="1193"/>
                </a:cubicBezTo>
                <a:cubicBezTo>
                  <a:pt x="5944" y="1178"/>
                  <a:pt x="5871" y="1149"/>
                  <a:pt x="5828" y="1121"/>
                </a:cubicBezTo>
                <a:cubicBezTo>
                  <a:pt x="5625" y="1048"/>
                  <a:pt x="5494" y="845"/>
                  <a:pt x="5509" y="628"/>
                </a:cubicBezTo>
                <a:lnTo>
                  <a:pt x="5509" y="599"/>
                </a:lnTo>
                <a:cubicBezTo>
                  <a:pt x="5552" y="338"/>
                  <a:pt x="5378" y="106"/>
                  <a:pt x="5132" y="48"/>
                </a:cubicBezTo>
                <a:cubicBezTo>
                  <a:pt x="5117" y="33"/>
                  <a:pt x="5103" y="33"/>
                  <a:pt x="5088" y="33"/>
                </a:cubicBezTo>
                <a:cubicBezTo>
                  <a:pt x="4922" y="12"/>
                  <a:pt x="4755" y="1"/>
                  <a:pt x="45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7" name="Google Shape;587;p58"/>
          <p:cNvSpPr/>
          <p:nvPr/>
        </p:nvSpPr>
        <p:spPr>
          <a:xfrm>
            <a:off x="4922456" y="945869"/>
            <a:ext cx="3889011" cy="3214402"/>
          </a:xfrm>
          <a:custGeom>
            <a:avLst/>
            <a:gdLst/>
            <a:ahLst/>
            <a:cxnLst/>
            <a:rect l="l" t="t" r="r" b="b"/>
            <a:pathLst>
              <a:path w="42729" h="35317" extrusionOk="0">
                <a:moveTo>
                  <a:pt x="19690" y="1"/>
                </a:moveTo>
                <a:cubicBezTo>
                  <a:pt x="18145" y="1"/>
                  <a:pt x="16885" y="1260"/>
                  <a:pt x="16885" y="2834"/>
                </a:cubicBezTo>
                <a:lnTo>
                  <a:pt x="16885" y="6898"/>
                </a:lnTo>
                <a:cubicBezTo>
                  <a:pt x="16885" y="7356"/>
                  <a:pt x="16513" y="7728"/>
                  <a:pt x="16084" y="7728"/>
                </a:cubicBezTo>
                <a:cubicBezTo>
                  <a:pt x="15626" y="7728"/>
                  <a:pt x="15283" y="7356"/>
                  <a:pt x="15283" y="6898"/>
                </a:cubicBezTo>
                <a:lnTo>
                  <a:pt x="15283" y="6383"/>
                </a:lnTo>
                <a:cubicBezTo>
                  <a:pt x="15283" y="4837"/>
                  <a:pt x="14024" y="3607"/>
                  <a:pt x="12507" y="3607"/>
                </a:cubicBezTo>
                <a:cubicBezTo>
                  <a:pt x="10961" y="3607"/>
                  <a:pt x="9702" y="4837"/>
                  <a:pt x="9702" y="6383"/>
                </a:cubicBezTo>
                <a:lnTo>
                  <a:pt x="9702" y="16800"/>
                </a:lnTo>
                <a:cubicBezTo>
                  <a:pt x="9702" y="17201"/>
                  <a:pt x="9387" y="17515"/>
                  <a:pt x="8987" y="17515"/>
                </a:cubicBezTo>
                <a:cubicBezTo>
                  <a:pt x="8615" y="17515"/>
                  <a:pt x="8271" y="17201"/>
                  <a:pt x="8271" y="16800"/>
                </a:cubicBezTo>
                <a:lnTo>
                  <a:pt x="8271" y="16113"/>
                </a:lnTo>
                <a:cubicBezTo>
                  <a:pt x="8271" y="15026"/>
                  <a:pt x="7413" y="14138"/>
                  <a:pt x="6325" y="14138"/>
                </a:cubicBezTo>
                <a:cubicBezTo>
                  <a:pt x="5237" y="14138"/>
                  <a:pt x="4350" y="15026"/>
                  <a:pt x="4379" y="16113"/>
                </a:cubicBezTo>
                <a:lnTo>
                  <a:pt x="4379" y="22467"/>
                </a:lnTo>
                <a:cubicBezTo>
                  <a:pt x="4379" y="22839"/>
                  <a:pt x="4035" y="23182"/>
                  <a:pt x="3663" y="23182"/>
                </a:cubicBezTo>
                <a:cubicBezTo>
                  <a:pt x="3263" y="23182"/>
                  <a:pt x="2948" y="22839"/>
                  <a:pt x="2948" y="22467"/>
                </a:cubicBezTo>
                <a:cubicBezTo>
                  <a:pt x="2948" y="21637"/>
                  <a:pt x="2261" y="20978"/>
                  <a:pt x="1460" y="20978"/>
                </a:cubicBezTo>
                <a:cubicBezTo>
                  <a:pt x="658" y="20978"/>
                  <a:pt x="0" y="21637"/>
                  <a:pt x="0" y="22467"/>
                </a:cubicBezTo>
                <a:lnTo>
                  <a:pt x="0" y="35317"/>
                </a:lnTo>
                <a:lnTo>
                  <a:pt x="42729" y="35317"/>
                </a:lnTo>
                <a:lnTo>
                  <a:pt x="42729" y="22839"/>
                </a:lnTo>
                <a:cubicBezTo>
                  <a:pt x="42729" y="21808"/>
                  <a:pt x="41899" y="20978"/>
                  <a:pt x="40897" y="20978"/>
                </a:cubicBezTo>
                <a:cubicBezTo>
                  <a:pt x="39867" y="20978"/>
                  <a:pt x="39037" y="21808"/>
                  <a:pt x="39037" y="22839"/>
                </a:cubicBezTo>
                <a:lnTo>
                  <a:pt x="39037" y="23497"/>
                </a:lnTo>
                <a:cubicBezTo>
                  <a:pt x="39037" y="23955"/>
                  <a:pt x="38665" y="24298"/>
                  <a:pt x="38235" y="24298"/>
                </a:cubicBezTo>
                <a:cubicBezTo>
                  <a:pt x="37806" y="24298"/>
                  <a:pt x="37434" y="23955"/>
                  <a:pt x="37434" y="23497"/>
                </a:cubicBezTo>
                <a:lnTo>
                  <a:pt x="37434" y="10990"/>
                </a:lnTo>
                <a:cubicBezTo>
                  <a:pt x="37434" y="9702"/>
                  <a:pt x="36375" y="8644"/>
                  <a:pt x="35087" y="8644"/>
                </a:cubicBezTo>
                <a:cubicBezTo>
                  <a:pt x="33799" y="8644"/>
                  <a:pt x="32741" y="9702"/>
                  <a:pt x="32741" y="10990"/>
                </a:cubicBezTo>
                <a:lnTo>
                  <a:pt x="32741" y="11763"/>
                </a:lnTo>
                <a:cubicBezTo>
                  <a:pt x="32741" y="12479"/>
                  <a:pt x="32168" y="13022"/>
                  <a:pt x="31481" y="13022"/>
                </a:cubicBezTo>
                <a:cubicBezTo>
                  <a:pt x="30766" y="13022"/>
                  <a:pt x="30222" y="12479"/>
                  <a:pt x="30222" y="11763"/>
                </a:cubicBezTo>
                <a:lnTo>
                  <a:pt x="30222" y="5324"/>
                </a:lnTo>
                <a:cubicBezTo>
                  <a:pt x="30222" y="3807"/>
                  <a:pt x="28963" y="2548"/>
                  <a:pt x="27446" y="2548"/>
                </a:cubicBezTo>
                <a:cubicBezTo>
                  <a:pt x="25901" y="2548"/>
                  <a:pt x="24641" y="3807"/>
                  <a:pt x="24641" y="5324"/>
                </a:cubicBezTo>
                <a:lnTo>
                  <a:pt x="24641" y="5696"/>
                </a:lnTo>
                <a:cubicBezTo>
                  <a:pt x="24641" y="6268"/>
                  <a:pt x="24155" y="6755"/>
                  <a:pt x="23582" y="6755"/>
                </a:cubicBezTo>
                <a:cubicBezTo>
                  <a:pt x="22981" y="6755"/>
                  <a:pt x="22495" y="6268"/>
                  <a:pt x="22495" y="5696"/>
                </a:cubicBezTo>
                <a:lnTo>
                  <a:pt x="22495" y="2834"/>
                </a:lnTo>
                <a:cubicBezTo>
                  <a:pt x="22495" y="1260"/>
                  <a:pt x="21236" y="1"/>
                  <a:pt x="1969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58"/>
          <p:cNvSpPr/>
          <p:nvPr/>
        </p:nvSpPr>
        <p:spPr>
          <a:xfrm>
            <a:off x="4789572" y="4295636"/>
            <a:ext cx="4081782" cy="88649"/>
          </a:xfrm>
          <a:custGeom>
            <a:avLst/>
            <a:gdLst/>
            <a:ahLst/>
            <a:cxnLst/>
            <a:rect l="l" t="t" r="r" b="b"/>
            <a:pathLst>
              <a:path w="44847" h="974" extrusionOk="0">
                <a:moveTo>
                  <a:pt x="659" y="1"/>
                </a:moveTo>
                <a:cubicBezTo>
                  <a:pt x="1" y="1"/>
                  <a:pt x="1" y="974"/>
                  <a:pt x="659" y="974"/>
                </a:cubicBezTo>
                <a:lnTo>
                  <a:pt x="44360" y="974"/>
                </a:lnTo>
                <a:cubicBezTo>
                  <a:pt x="44618" y="974"/>
                  <a:pt x="44847" y="745"/>
                  <a:pt x="44847" y="487"/>
                </a:cubicBezTo>
                <a:cubicBezTo>
                  <a:pt x="44847" y="201"/>
                  <a:pt x="44618" y="1"/>
                  <a:pt x="4436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9" name="Google Shape;589;p58"/>
          <p:cNvSpPr/>
          <p:nvPr/>
        </p:nvSpPr>
        <p:spPr>
          <a:xfrm>
            <a:off x="4789572" y="4295636"/>
            <a:ext cx="1784363" cy="91289"/>
          </a:xfrm>
          <a:custGeom>
            <a:avLst/>
            <a:gdLst/>
            <a:ahLst/>
            <a:cxnLst/>
            <a:rect l="l" t="t" r="r" b="b"/>
            <a:pathLst>
              <a:path w="19605" h="1003" extrusionOk="0">
                <a:moveTo>
                  <a:pt x="659" y="1"/>
                </a:moveTo>
                <a:cubicBezTo>
                  <a:pt x="1" y="1"/>
                  <a:pt x="1" y="1003"/>
                  <a:pt x="659" y="1003"/>
                </a:cubicBezTo>
                <a:lnTo>
                  <a:pt x="19605" y="1003"/>
                </a:lnTo>
                <a:lnTo>
                  <a:pt x="19605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Google Shape;590;p58"/>
          <p:cNvSpPr/>
          <p:nvPr/>
        </p:nvSpPr>
        <p:spPr>
          <a:xfrm>
            <a:off x="6474927" y="4250128"/>
            <a:ext cx="195411" cy="177845"/>
          </a:xfrm>
          <a:custGeom>
            <a:avLst/>
            <a:gdLst/>
            <a:ahLst/>
            <a:cxnLst/>
            <a:rect l="l" t="t" r="r" b="b"/>
            <a:pathLst>
              <a:path w="2147" h="1954" extrusionOk="0">
                <a:moveTo>
                  <a:pt x="1073" y="0"/>
                </a:moveTo>
                <a:cubicBezTo>
                  <a:pt x="823" y="0"/>
                  <a:pt x="573" y="100"/>
                  <a:pt x="372" y="301"/>
                </a:cubicBezTo>
                <a:cubicBezTo>
                  <a:pt x="0" y="673"/>
                  <a:pt x="0" y="1302"/>
                  <a:pt x="372" y="1674"/>
                </a:cubicBezTo>
                <a:cubicBezTo>
                  <a:pt x="573" y="1860"/>
                  <a:pt x="823" y="1953"/>
                  <a:pt x="1073" y="1953"/>
                </a:cubicBezTo>
                <a:cubicBezTo>
                  <a:pt x="1324" y="1953"/>
                  <a:pt x="1574" y="1860"/>
                  <a:pt x="1775" y="1674"/>
                </a:cubicBezTo>
                <a:cubicBezTo>
                  <a:pt x="2147" y="1302"/>
                  <a:pt x="2147" y="673"/>
                  <a:pt x="1775" y="301"/>
                </a:cubicBezTo>
                <a:cubicBezTo>
                  <a:pt x="1574" y="100"/>
                  <a:pt x="1324" y="0"/>
                  <a:pt x="107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58"/>
          <p:cNvSpPr/>
          <p:nvPr/>
        </p:nvSpPr>
        <p:spPr>
          <a:xfrm>
            <a:off x="7842452" y="2205081"/>
            <a:ext cx="1380618" cy="1955200"/>
          </a:xfrm>
          <a:custGeom>
            <a:avLst/>
            <a:gdLst/>
            <a:ahLst/>
            <a:cxnLst/>
            <a:rect l="l" t="t" r="r" b="b"/>
            <a:pathLst>
              <a:path w="15169" h="21482" extrusionOk="0">
                <a:moveTo>
                  <a:pt x="5892" y="0"/>
                </a:moveTo>
                <a:cubicBezTo>
                  <a:pt x="1137" y="0"/>
                  <a:pt x="0" y="21482"/>
                  <a:pt x="0" y="21482"/>
                </a:cubicBezTo>
                <a:lnTo>
                  <a:pt x="8701" y="21482"/>
                </a:lnTo>
                <a:cubicBezTo>
                  <a:pt x="8701" y="21482"/>
                  <a:pt x="15168" y="2364"/>
                  <a:pt x="12020" y="1706"/>
                </a:cubicBezTo>
                <a:cubicBezTo>
                  <a:pt x="11914" y="1683"/>
                  <a:pt x="11808" y="1672"/>
                  <a:pt x="11704" y="1672"/>
                </a:cubicBezTo>
                <a:cubicBezTo>
                  <a:pt x="8733" y="1672"/>
                  <a:pt x="6560" y="10641"/>
                  <a:pt x="6443" y="10641"/>
                </a:cubicBezTo>
                <a:cubicBezTo>
                  <a:pt x="6442" y="10641"/>
                  <a:pt x="6440" y="10639"/>
                  <a:pt x="6440" y="10635"/>
                </a:cubicBezTo>
                <a:cubicBezTo>
                  <a:pt x="6382" y="10320"/>
                  <a:pt x="9216" y="447"/>
                  <a:pt x="6125" y="17"/>
                </a:cubicBezTo>
                <a:cubicBezTo>
                  <a:pt x="6046" y="6"/>
                  <a:pt x="5969" y="0"/>
                  <a:pt x="589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p58"/>
          <p:cNvSpPr/>
          <p:nvPr/>
        </p:nvSpPr>
        <p:spPr>
          <a:xfrm>
            <a:off x="5552746" y="1893987"/>
            <a:ext cx="2761235" cy="1792191"/>
          </a:xfrm>
          <a:custGeom>
            <a:avLst/>
            <a:gdLst/>
            <a:ahLst/>
            <a:cxnLst/>
            <a:rect l="l" t="t" r="r" b="b"/>
            <a:pathLst>
              <a:path w="30338" h="19691" extrusionOk="0">
                <a:moveTo>
                  <a:pt x="3292" y="1"/>
                </a:moveTo>
                <a:cubicBezTo>
                  <a:pt x="1461" y="1"/>
                  <a:pt x="1" y="1461"/>
                  <a:pt x="1" y="3264"/>
                </a:cubicBezTo>
                <a:lnTo>
                  <a:pt x="1" y="16400"/>
                </a:lnTo>
                <a:cubicBezTo>
                  <a:pt x="1" y="18203"/>
                  <a:pt x="1461" y="19691"/>
                  <a:pt x="3292" y="19691"/>
                </a:cubicBezTo>
                <a:lnTo>
                  <a:pt x="27075" y="19691"/>
                </a:lnTo>
                <a:cubicBezTo>
                  <a:pt x="28878" y="19691"/>
                  <a:pt x="30337" y="18203"/>
                  <a:pt x="30337" y="16400"/>
                </a:cubicBezTo>
                <a:lnTo>
                  <a:pt x="30337" y="3264"/>
                </a:lnTo>
                <a:cubicBezTo>
                  <a:pt x="30337" y="1461"/>
                  <a:pt x="28878" y="1"/>
                  <a:pt x="2707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3" name="Google Shape;593;p58"/>
          <p:cNvSpPr/>
          <p:nvPr/>
        </p:nvSpPr>
        <p:spPr>
          <a:xfrm>
            <a:off x="5672615" y="1998201"/>
            <a:ext cx="2524139" cy="1443145"/>
          </a:xfrm>
          <a:custGeom>
            <a:avLst/>
            <a:gdLst/>
            <a:ahLst/>
            <a:cxnLst/>
            <a:rect l="l" t="t" r="r" b="b"/>
            <a:pathLst>
              <a:path w="27733" h="15856" extrusionOk="0">
                <a:moveTo>
                  <a:pt x="0" y="1"/>
                </a:moveTo>
                <a:lnTo>
                  <a:pt x="0" y="15856"/>
                </a:lnTo>
                <a:lnTo>
                  <a:pt x="27732" y="15856"/>
                </a:lnTo>
                <a:lnTo>
                  <a:pt x="2773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4" name="Google Shape;594;p58"/>
          <p:cNvSpPr/>
          <p:nvPr/>
        </p:nvSpPr>
        <p:spPr>
          <a:xfrm>
            <a:off x="6430602" y="3686100"/>
            <a:ext cx="1005542" cy="291887"/>
          </a:xfrm>
          <a:custGeom>
            <a:avLst/>
            <a:gdLst/>
            <a:ahLst/>
            <a:cxnLst/>
            <a:rect l="l" t="t" r="r" b="b"/>
            <a:pathLst>
              <a:path w="11048" h="3207" extrusionOk="0">
                <a:moveTo>
                  <a:pt x="1" y="1"/>
                </a:moveTo>
                <a:lnTo>
                  <a:pt x="1" y="3206"/>
                </a:lnTo>
                <a:lnTo>
                  <a:pt x="11048" y="3206"/>
                </a:lnTo>
                <a:lnTo>
                  <a:pt x="11048" y="1"/>
                </a:lnTo>
                <a:close/>
              </a:path>
            </a:pathLst>
          </a:custGeom>
          <a:solidFill>
            <a:srgbClr val="E3E9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5" name="Google Shape;595;p58"/>
          <p:cNvSpPr/>
          <p:nvPr/>
        </p:nvSpPr>
        <p:spPr>
          <a:xfrm>
            <a:off x="6144081" y="3957055"/>
            <a:ext cx="1578577" cy="203238"/>
          </a:xfrm>
          <a:custGeom>
            <a:avLst/>
            <a:gdLst/>
            <a:ahLst/>
            <a:cxnLst/>
            <a:rect l="l" t="t" r="r" b="b"/>
            <a:pathLst>
              <a:path w="17344" h="2233" extrusionOk="0">
                <a:moveTo>
                  <a:pt x="2261" y="0"/>
                </a:moveTo>
                <a:cubicBezTo>
                  <a:pt x="1031" y="0"/>
                  <a:pt x="1" y="1002"/>
                  <a:pt x="29" y="2233"/>
                </a:cubicBezTo>
                <a:lnTo>
                  <a:pt x="17344" y="2233"/>
                </a:lnTo>
                <a:cubicBezTo>
                  <a:pt x="17344" y="1002"/>
                  <a:pt x="16342" y="0"/>
                  <a:pt x="1511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6" name="Google Shape;596;p58"/>
          <p:cNvSpPr/>
          <p:nvPr/>
        </p:nvSpPr>
        <p:spPr>
          <a:xfrm>
            <a:off x="6248295" y="3631399"/>
            <a:ext cx="1383257" cy="106943"/>
          </a:xfrm>
          <a:custGeom>
            <a:avLst/>
            <a:gdLst/>
            <a:ahLst/>
            <a:cxnLst/>
            <a:rect l="l" t="t" r="r" b="b"/>
            <a:pathLst>
              <a:path w="15198" h="1175" extrusionOk="0">
                <a:moveTo>
                  <a:pt x="716" y="1"/>
                </a:moveTo>
                <a:cubicBezTo>
                  <a:pt x="0" y="58"/>
                  <a:pt x="0" y="1117"/>
                  <a:pt x="716" y="1174"/>
                </a:cubicBezTo>
                <a:lnTo>
                  <a:pt x="14482" y="1174"/>
                </a:lnTo>
                <a:cubicBezTo>
                  <a:pt x="15197" y="1117"/>
                  <a:pt x="15197" y="58"/>
                  <a:pt x="144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p58"/>
          <p:cNvSpPr/>
          <p:nvPr/>
        </p:nvSpPr>
        <p:spPr>
          <a:xfrm>
            <a:off x="5302723" y="3798141"/>
            <a:ext cx="664324" cy="362152"/>
          </a:xfrm>
          <a:custGeom>
            <a:avLst/>
            <a:gdLst/>
            <a:ahLst/>
            <a:cxnLst/>
            <a:rect l="l" t="t" r="r" b="b"/>
            <a:pathLst>
              <a:path w="7299" h="3979" extrusionOk="0">
                <a:moveTo>
                  <a:pt x="1031" y="1"/>
                </a:moveTo>
                <a:cubicBezTo>
                  <a:pt x="487" y="1"/>
                  <a:pt x="1" y="458"/>
                  <a:pt x="1" y="1031"/>
                </a:cubicBezTo>
                <a:cubicBezTo>
                  <a:pt x="1" y="2662"/>
                  <a:pt x="1346" y="3979"/>
                  <a:pt x="2977" y="3979"/>
                </a:cubicBezTo>
                <a:lnTo>
                  <a:pt x="4322" y="3979"/>
                </a:lnTo>
                <a:cubicBezTo>
                  <a:pt x="5982" y="3979"/>
                  <a:pt x="7298" y="2662"/>
                  <a:pt x="7298" y="1031"/>
                </a:cubicBezTo>
                <a:cubicBezTo>
                  <a:pt x="7298" y="458"/>
                  <a:pt x="6841" y="1"/>
                  <a:pt x="62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58"/>
          <p:cNvSpPr/>
          <p:nvPr/>
        </p:nvSpPr>
        <p:spPr>
          <a:xfrm>
            <a:off x="5237647" y="3256138"/>
            <a:ext cx="802304" cy="542090"/>
          </a:xfrm>
          <a:custGeom>
            <a:avLst/>
            <a:gdLst/>
            <a:ahLst/>
            <a:cxnLst/>
            <a:rect l="l" t="t" r="r" b="b"/>
            <a:pathLst>
              <a:path w="8815" h="5956" extrusionOk="0">
                <a:moveTo>
                  <a:pt x="4624" y="1"/>
                </a:moveTo>
                <a:cubicBezTo>
                  <a:pt x="4609" y="1"/>
                  <a:pt x="4594" y="2"/>
                  <a:pt x="4579" y="3"/>
                </a:cubicBezTo>
                <a:cubicBezTo>
                  <a:pt x="3492" y="60"/>
                  <a:pt x="3492" y="2951"/>
                  <a:pt x="3492" y="2951"/>
                </a:cubicBezTo>
                <a:cubicBezTo>
                  <a:pt x="3492" y="2951"/>
                  <a:pt x="2695" y="1756"/>
                  <a:pt x="2081" y="1756"/>
                </a:cubicBezTo>
                <a:cubicBezTo>
                  <a:pt x="1923" y="1756"/>
                  <a:pt x="1777" y="1835"/>
                  <a:pt x="1660" y="2035"/>
                </a:cubicBezTo>
                <a:cubicBezTo>
                  <a:pt x="1240" y="2714"/>
                  <a:pt x="1630" y="3394"/>
                  <a:pt x="1904" y="3742"/>
                </a:cubicBezTo>
                <a:lnTo>
                  <a:pt x="1904" y="3742"/>
                </a:lnTo>
                <a:cubicBezTo>
                  <a:pt x="1716" y="3560"/>
                  <a:pt x="1428" y="3341"/>
                  <a:pt x="1125" y="3341"/>
                </a:cubicBezTo>
                <a:cubicBezTo>
                  <a:pt x="959" y="3341"/>
                  <a:pt x="789" y="3407"/>
                  <a:pt x="630" y="3580"/>
                </a:cubicBezTo>
                <a:cubicBezTo>
                  <a:pt x="0" y="4296"/>
                  <a:pt x="2375" y="5927"/>
                  <a:pt x="2375" y="5927"/>
                </a:cubicBezTo>
                <a:lnTo>
                  <a:pt x="5924" y="5956"/>
                </a:lnTo>
                <a:cubicBezTo>
                  <a:pt x="5924" y="5956"/>
                  <a:pt x="8815" y="3552"/>
                  <a:pt x="8099" y="3094"/>
                </a:cubicBezTo>
                <a:cubicBezTo>
                  <a:pt x="7981" y="3013"/>
                  <a:pt x="7858" y="2980"/>
                  <a:pt x="7734" y="2980"/>
                </a:cubicBezTo>
                <a:cubicBezTo>
                  <a:pt x="7106" y="2980"/>
                  <a:pt x="6468" y="3838"/>
                  <a:pt x="6468" y="3838"/>
                </a:cubicBezTo>
                <a:cubicBezTo>
                  <a:pt x="6468" y="3838"/>
                  <a:pt x="8357" y="1262"/>
                  <a:pt x="7241" y="1062"/>
                </a:cubicBezTo>
                <a:cubicBezTo>
                  <a:pt x="7183" y="1050"/>
                  <a:pt x="7125" y="1044"/>
                  <a:pt x="7069" y="1044"/>
                </a:cubicBezTo>
                <a:cubicBezTo>
                  <a:pt x="6038" y="1044"/>
                  <a:pt x="5266" y="2922"/>
                  <a:pt x="5266" y="2922"/>
                </a:cubicBezTo>
                <a:cubicBezTo>
                  <a:pt x="5266" y="2922"/>
                  <a:pt x="5655" y="1"/>
                  <a:pt x="462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58"/>
          <p:cNvSpPr/>
          <p:nvPr/>
        </p:nvSpPr>
        <p:spPr>
          <a:xfrm>
            <a:off x="4714028" y="4132990"/>
            <a:ext cx="4217305" cy="55702"/>
          </a:xfrm>
          <a:custGeom>
            <a:avLst/>
            <a:gdLst/>
            <a:ahLst/>
            <a:cxnLst/>
            <a:rect l="l" t="t" r="r" b="b"/>
            <a:pathLst>
              <a:path w="46336" h="612" extrusionOk="0">
                <a:moveTo>
                  <a:pt x="1060" y="1"/>
                </a:moveTo>
                <a:cubicBezTo>
                  <a:pt x="859" y="1"/>
                  <a:pt x="659" y="4"/>
                  <a:pt x="459" y="13"/>
                </a:cubicBezTo>
                <a:lnTo>
                  <a:pt x="401" y="13"/>
                </a:lnTo>
                <a:cubicBezTo>
                  <a:pt x="1" y="13"/>
                  <a:pt x="1" y="586"/>
                  <a:pt x="401" y="586"/>
                </a:cubicBezTo>
                <a:lnTo>
                  <a:pt x="44103" y="586"/>
                </a:lnTo>
                <a:cubicBezTo>
                  <a:pt x="44484" y="586"/>
                  <a:pt x="44879" y="611"/>
                  <a:pt x="45277" y="611"/>
                </a:cubicBezTo>
                <a:cubicBezTo>
                  <a:pt x="45477" y="611"/>
                  <a:pt x="45677" y="605"/>
                  <a:pt x="45877" y="586"/>
                </a:cubicBezTo>
                <a:lnTo>
                  <a:pt x="45963" y="586"/>
                </a:lnTo>
                <a:cubicBezTo>
                  <a:pt x="46335" y="586"/>
                  <a:pt x="46335" y="13"/>
                  <a:pt x="45963" y="13"/>
                </a:cubicBezTo>
                <a:lnTo>
                  <a:pt x="2262" y="13"/>
                </a:lnTo>
                <a:cubicBezTo>
                  <a:pt x="1861" y="13"/>
                  <a:pt x="1460" y="1"/>
                  <a:pt x="106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0" name="Google Shape;600;p58"/>
          <p:cNvGrpSpPr/>
          <p:nvPr/>
        </p:nvGrpSpPr>
        <p:grpSpPr>
          <a:xfrm>
            <a:off x="6151871" y="2100503"/>
            <a:ext cx="1578639" cy="1284706"/>
            <a:chOff x="2357113" y="709250"/>
            <a:chExt cx="2171252" cy="1766978"/>
          </a:xfrm>
        </p:grpSpPr>
        <p:sp>
          <p:nvSpPr>
            <p:cNvPr id="601" name="Google Shape;601;p58"/>
            <p:cNvSpPr/>
            <p:nvPr/>
          </p:nvSpPr>
          <p:spPr>
            <a:xfrm>
              <a:off x="3734270" y="747515"/>
              <a:ext cx="491253" cy="292716"/>
            </a:xfrm>
            <a:custGeom>
              <a:avLst/>
              <a:gdLst/>
              <a:ahLst/>
              <a:cxnLst/>
              <a:rect l="l" t="t" r="r" b="b"/>
              <a:pathLst>
                <a:path w="11246" h="6701" extrusionOk="0">
                  <a:moveTo>
                    <a:pt x="7977" y="2830"/>
                  </a:moveTo>
                  <a:cubicBezTo>
                    <a:pt x="9146" y="3597"/>
                    <a:pt x="10917" y="4272"/>
                    <a:pt x="11190" y="5787"/>
                  </a:cubicBezTo>
                  <a:cubicBezTo>
                    <a:pt x="11245" y="6079"/>
                    <a:pt x="11209" y="6390"/>
                    <a:pt x="11117" y="6700"/>
                  </a:cubicBezTo>
                  <a:cubicBezTo>
                    <a:pt x="7485" y="4875"/>
                    <a:pt x="3706" y="3159"/>
                    <a:pt x="0" y="1406"/>
                  </a:cubicBezTo>
                  <a:cubicBezTo>
                    <a:pt x="164" y="968"/>
                    <a:pt x="511" y="639"/>
                    <a:pt x="931" y="493"/>
                  </a:cubicBezTo>
                  <a:cubicBezTo>
                    <a:pt x="2209" y="0"/>
                    <a:pt x="3907" y="968"/>
                    <a:pt x="4911" y="1333"/>
                  </a:cubicBezTo>
                  <a:cubicBezTo>
                    <a:pt x="5257" y="767"/>
                    <a:pt x="5714" y="329"/>
                    <a:pt x="6499" y="329"/>
                  </a:cubicBezTo>
                  <a:cubicBezTo>
                    <a:pt x="7722" y="366"/>
                    <a:pt x="8525" y="1570"/>
                    <a:pt x="7977" y="28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58"/>
            <p:cNvSpPr/>
            <p:nvPr/>
          </p:nvSpPr>
          <p:spPr>
            <a:xfrm>
              <a:off x="3960717" y="796963"/>
              <a:ext cx="124451" cy="106891"/>
            </a:xfrm>
            <a:custGeom>
              <a:avLst/>
              <a:gdLst/>
              <a:ahLst/>
              <a:cxnLst/>
              <a:rect l="l" t="t" r="r" b="b"/>
              <a:pathLst>
                <a:path w="2849" h="2447" extrusionOk="0">
                  <a:moveTo>
                    <a:pt x="1516" y="19"/>
                  </a:moveTo>
                  <a:cubicBezTo>
                    <a:pt x="2848" y="55"/>
                    <a:pt x="2319" y="2446"/>
                    <a:pt x="1004" y="1935"/>
                  </a:cubicBezTo>
                  <a:cubicBezTo>
                    <a:pt x="0" y="1552"/>
                    <a:pt x="585" y="0"/>
                    <a:pt x="1516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58"/>
            <p:cNvSpPr/>
            <p:nvPr/>
          </p:nvSpPr>
          <p:spPr>
            <a:xfrm>
              <a:off x="3015791" y="723578"/>
              <a:ext cx="1337296" cy="1547059"/>
            </a:xfrm>
            <a:custGeom>
              <a:avLst/>
              <a:gdLst/>
              <a:ahLst/>
              <a:cxnLst/>
              <a:rect l="l" t="t" r="r" b="b"/>
              <a:pathLst>
                <a:path w="30614" h="35416" extrusionOk="0">
                  <a:moveTo>
                    <a:pt x="9274" y="4948"/>
                  </a:moveTo>
                  <a:cubicBezTo>
                    <a:pt x="9456" y="4473"/>
                    <a:pt x="9767" y="3761"/>
                    <a:pt x="10095" y="3068"/>
                  </a:cubicBezTo>
                  <a:cubicBezTo>
                    <a:pt x="10771" y="1644"/>
                    <a:pt x="11337" y="1"/>
                    <a:pt x="12614" y="56"/>
                  </a:cubicBezTo>
                  <a:cubicBezTo>
                    <a:pt x="13235" y="92"/>
                    <a:pt x="14075" y="402"/>
                    <a:pt x="14896" y="731"/>
                  </a:cubicBezTo>
                  <a:cubicBezTo>
                    <a:pt x="15718" y="1041"/>
                    <a:pt x="16466" y="1461"/>
                    <a:pt x="17215" y="1808"/>
                  </a:cubicBezTo>
                  <a:cubicBezTo>
                    <a:pt x="20482" y="3378"/>
                    <a:pt x="22837" y="4820"/>
                    <a:pt x="26233" y="6317"/>
                  </a:cubicBezTo>
                  <a:cubicBezTo>
                    <a:pt x="26981" y="6646"/>
                    <a:pt x="27748" y="7047"/>
                    <a:pt x="28478" y="7431"/>
                  </a:cubicBezTo>
                  <a:cubicBezTo>
                    <a:pt x="29482" y="7978"/>
                    <a:pt x="30559" y="8471"/>
                    <a:pt x="30596" y="9347"/>
                  </a:cubicBezTo>
                  <a:cubicBezTo>
                    <a:pt x="30614" y="9767"/>
                    <a:pt x="30267" y="10333"/>
                    <a:pt x="30048" y="10917"/>
                  </a:cubicBezTo>
                  <a:cubicBezTo>
                    <a:pt x="29811" y="11501"/>
                    <a:pt x="29500" y="12031"/>
                    <a:pt x="29281" y="12506"/>
                  </a:cubicBezTo>
                  <a:cubicBezTo>
                    <a:pt x="28734" y="13637"/>
                    <a:pt x="28223" y="14678"/>
                    <a:pt x="27766" y="15645"/>
                  </a:cubicBezTo>
                  <a:cubicBezTo>
                    <a:pt x="26653" y="17964"/>
                    <a:pt x="25813" y="19990"/>
                    <a:pt x="24845" y="22199"/>
                  </a:cubicBezTo>
                  <a:cubicBezTo>
                    <a:pt x="23933" y="24298"/>
                    <a:pt x="23056" y="26562"/>
                    <a:pt x="22016" y="28771"/>
                  </a:cubicBezTo>
                  <a:cubicBezTo>
                    <a:pt x="21121" y="30651"/>
                    <a:pt x="20263" y="33353"/>
                    <a:pt x="18876" y="34503"/>
                  </a:cubicBezTo>
                  <a:cubicBezTo>
                    <a:pt x="17762" y="35416"/>
                    <a:pt x="16247" y="34850"/>
                    <a:pt x="14458" y="34138"/>
                  </a:cubicBezTo>
                  <a:cubicBezTo>
                    <a:pt x="10935" y="32732"/>
                    <a:pt x="7886" y="31016"/>
                    <a:pt x="4637" y="29483"/>
                  </a:cubicBezTo>
                  <a:cubicBezTo>
                    <a:pt x="3870" y="29118"/>
                    <a:pt x="2958" y="28734"/>
                    <a:pt x="2154" y="28333"/>
                  </a:cubicBezTo>
                  <a:cubicBezTo>
                    <a:pt x="1223" y="27876"/>
                    <a:pt x="329" y="27347"/>
                    <a:pt x="164" y="26781"/>
                  </a:cubicBezTo>
                  <a:cubicBezTo>
                    <a:pt x="0" y="26233"/>
                    <a:pt x="457" y="25138"/>
                    <a:pt x="876" y="24207"/>
                  </a:cubicBezTo>
                  <a:cubicBezTo>
                    <a:pt x="1296" y="23221"/>
                    <a:pt x="1753" y="22308"/>
                    <a:pt x="2136" y="21487"/>
                  </a:cubicBezTo>
                  <a:cubicBezTo>
                    <a:pt x="4637" y="16138"/>
                    <a:pt x="6882" y="10406"/>
                    <a:pt x="9256" y="5003"/>
                  </a:cubicBezTo>
                  <a:cubicBezTo>
                    <a:pt x="9256" y="4984"/>
                    <a:pt x="9274" y="4966"/>
                    <a:pt x="9274" y="494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58"/>
            <p:cNvSpPr/>
            <p:nvPr/>
          </p:nvSpPr>
          <p:spPr>
            <a:xfrm>
              <a:off x="3142556" y="1637446"/>
              <a:ext cx="52681" cy="77362"/>
            </a:xfrm>
            <a:custGeom>
              <a:avLst/>
              <a:gdLst/>
              <a:ahLst/>
              <a:cxnLst/>
              <a:rect l="l" t="t" r="r" b="b"/>
              <a:pathLst>
                <a:path w="1206" h="1771" extrusionOk="0">
                  <a:moveTo>
                    <a:pt x="1206" y="128"/>
                  </a:moveTo>
                  <a:cubicBezTo>
                    <a:pt x="1206" y="420"/>
                    <a:pt x="950" y="876"/>
                    <a:pt x="658" y="1296"/>
                  </a:cubicBezTo>
                  <a:cubicBezTo>
                    <a:pt x="548" y="1479"/>
                    <a:pt x="348" y="1771"/>
                    <a:pt x="165" y="1680"/>
                  </a:cubicBezTo>
                  <a:cubicBezTo>
                    <a:pt x="1" y="1588"/>
                    <a:pt x="129" y="1205"/>
                    <a:pt x="202" y="1077"/>
                  </a:cubicBezTo>
                  <a:cubicBezTo>
                    <a:pt x="384" y="676"/>
                    <a:pt x="640" y="310"/>
                    <a:pt x="968" y="18"/>
                  </a:cubicBezTo>
                  <a:cubicBezTo>
                    <a:pt x="1060" y="0"/>
                    <a:pt x="1151" y="55"/>
                    <a:pt x="1206" y="1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58"/>
            <p:cNvSpPr/>
            <p:nvPr/>
          </p:nvSpPr>
          <p:spPr>
            <a:xfrm>
              <a:off x="3168896" y="1703624"/>
              <a:ext cx="42285" cy="50279"/>
            </a:xfrm>
            <a:custGeom>
              <a:avLst/>
              <a:gdLst/>
              <a:ahLst/>
              <a:cxnLst/>
              <a:rect l="l" t="t" r="r" b="b"/>
              <a:pathLst>
                <a:path w="968" h="1151" extrusionOk="0">
                  <a:moveTo>
                    <a:pt x="493" y="37"/>
                  </a:moveTo>
                  <a:cubicBezTo>
                    <a:pt x="968" y="165"/>
                    <a:pt x="493" y="1150"/>
                    <a:pt x="146" y="931"/>
                  </a:cubicBezTo>
                  <a:cubicBezTo>
                    <a:pt x="0" y="822"/>
                    <a:pt x="55" y="274"/>
                    <a:pt x="237" y="92"/>
                  </a:cubicBezTo>
                  <a:cubicBezTo>
                    <a:pt x="311" y="19"/>
                    <a:pt x="402" y="0"/>
                    <a:pt x="493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58"/>
            <p:cNvSpPr/>
            <p:nvPr/>
          </p:nvSpPr>
          <p:spPr>
            <a:xfrm>
              <a:off x="3103504" y="1804092"/>
              <a:ext cx="27127" cy="50279"/>
            </a:xfrm>
            <a:custGeom>
              <a:avLst/>
              <a:gdLst/>
              <a:ahLst/>
              <a:cxnLst/>
              <a:rect l="l" t="t" r="r" b="b"/>
              <a:pathLst>
                <a:path w="621" h="1151" extrusionOk="0">
                  <a:moveTo>
                    <a:pt x="384" y="37"/>
                  </a:moveTo>
                  <a:cubicBezTo>
                    <a:pt x="566" y="73"/>
                    <a:pt x="621" y="329"/>
                    <a:pt x="566" y="566"/>
                  </a:cubicBezTo>
                  <a:cubicBezTo>
                    <a:pt x="548" y="767"/>
                    <a:pt x="384" y="1150"/>
                    <a:pt x="183" y="1041"/>
                  </a:cubicBezTo>
                  <a:cubicBezTo>
                    <a:pt x="55" y="931"/>
                    <a:pt x="0" y="749"/>
                    <a:pt x="37" y="585"/>
                  </a:cubicBezTo>
                  <a:cubicBezTo>
                    <a:pt x="73" y="329"/>
                    <a:pt x="165" y="0"/>
                    <a:pt x="384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58"/>
            <p:cNvSpPr/>
            <p:nvPr/>
          </p:nvSpPr>
          <p:spPr>
            <a:xfrm>
              <a:off x="3179249" y="887865"/>
              <a:ext cx="1011163" cy="1217693"/>
            </a:xfrm>
            <a:custGeom>
              <a:avLst/>
              <a:gdLst/>
              <a:ahLst/>
              <a:cxnLst/>
              <a:rect l="l" t="t" r="r" b="b"/>
              <a:pathLst>
                <a:path w="23148" h="27876" extrusionOk="0">
                  <a:moveTo>
                    <a:pt x="7485" y="3962"/>
                  </a:moveTo>
                  <a:cubicBezTo>
                    <a:pt x="7631" y="3597"/>
                    <a:pt x="7887" y="3012"/>
                    <a:pt x="8161" y="2465"/>
                  </a:cubicBezTo>
                  <a:cubicBezTo>
                    <a:pt x="8690" y="1315"/>
                    <a:pt x="9146" y="0"/>
                    <a:pt x="10096" y="0"/>
                  </a:cubicBezTo>
                  <a:cubicBezTo>
                    <a:pt x="10570" y="0"/>
                    <a:pt x="11173" y="219"/>
                    <a:pt x="11757" y="457"/>
                  </a:cubicBezTo>
                  <a:cubicBezTo>
                    <a:pt x="12359" y="676"/>
                    <a:pt x="12907" y="986"/>
                    <a:pt x="13454" y="1260"/>
                  </a:cubicBezTo>
                  <a:cubicBezTo>
                    <a:pt x="15828" y="2392"/>
                    <a:pt x="17544" y="3469"/>
                    <a:pt x="20008" y="4564"/>
                  </a:cubicBezTo>
                  <a:cubicBezTo>
                    <a:pt x="20556" y="4801"/>
                    <a:pt x="21103" y="5093"/>
                    <a:pt x="21633" y="5386"/>
                  </a:cubicBezTo>
                  <a:cubicBezTo>
                    <a:pt x="22381" y="5787"/>
                    <a:pt x="23148" y="6134"/>
                    <a:pt x="23148" y="6846"/>
                  </a:cubicBezTo>
                  <a:cubicBezTo>
                    <a:pt x="23148" y="7175"/>
                    <a:pt x="22874" y="7631"/>
                    <a:pt x="22692" y="8106"/>
                  </a:cubicBezTo>
                  <a:cubicBezTo>
                    <a:pt x="22509" y="8580"/>
                    <a:pt x="22272" y="9000"/>
                    <a:pt x="22089" y="9383"/>
                  </a:cubicBezTo>
                  <a:cubicBezTo>
                    <a:pt x="21651" y="10296"/>
                    <a:pt x="21249" y="11136"/>
                    <a:pt x="20866" y="11921"/>
                  </a:cubicBezTo>
                  <a:cubicBezTo>
                    <a:pt x="19990" y="13783"/>
                    <a:pt x="19314" y="15426"/>
                    <a:pt x="18529" y="17197"/>
                  </a:cubicBezTo>
                  <a:cubicBezTo>
                    <a:pt x="17781" y="18894"/>
                    <a:pt x="17087" y="20720"/>
                    <a:pt x="16248" y="22491"/>
                  </a:cubicBezTo>
                  <a:cubicBezTo>
                    <a:pt x="15536" y="24006"/>
                    <a:pt x="14805" y="26178"/>
                    <a:pt x="13747" y="27127"/>
                  </a:cubicBezTo>
                  <a:cubicBezTo>
                    <a:pt x="12907" y="27876"/>
                    <a:pt x="11793" y="27474"/>
                    <a:pt x="10479" y="26963"/>
                  </a:cubicBezTo>
                  <a:cubicBezTo>
                    <a:pt x="7923" y="25941"/>
                    <a:pt x="5714" y="24663"/>
                    <a:pt x="3341" y="23549"/>
                  </a:cubicBezTo>
                  <a:cubicBezTo>
                    <a:pt x="2775" y="23276"/>
                    <a:pt x="2118" y="23002"/>
                    <a:pt x="1534" y="22691"/>
                  </a:cubicBezTo>
                  <a:cubicBezTo>
                    <a:pt x="858" y="22363"/>
                    <a:pt x="201" y="21979"/>
                    <a:pt x="110" y="21541"/>
                  </a:cubicBezTo>
                  <a:cubicBezTo>
                    <a:pt x="0" y="21103"/>
                    <a:pt x="384" y="20227"/>
                    <a:pt x="712" y="19460"/>
                  </a:cubicBezTo>
                  <a:cubicBezTo>
                    <a:pt x="1041" y="18712"/>
                    <a:pt x="1406" y="17945"/>
                    <a:pt x="1716" y="17288"/>
                  </a:cubicBezTo>
                  <a:cubicBezTo>
                    <a:pt x="3725" y="12980"/>
                    <a:pt x="5550" y="8361"/>
                    <a:pt x="7467" y="3998"/>
                  </a:cubicBezTo>
                  <a:cubicBezTo>
                    <a:pt x="7467" y="3998"/>
                    <a:pt x="7485" y="3980"/>
                    <a:pt x="7485" y="39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58"/>
            <p:cNvSpPr/>
            <p:nvPr/>
          </p:nvSpPr>
          <p:spPr>
            <a:xfrm>
              <a:off x="3597109" y="954829"/>
              <a:ext cx="116458" cy="110080"/>
            </a:xfrm>
            <a:custGeom>
              <a:avLst/>
              <a:gdLst/>
              <a:ahLst/>
              <a:cxnLst/>
              <a:rect l="l" t="t" r="r" b="b"/>
              <a:pathLst>
                <a:path w="2666" h="2520" extrusionOk="0">
                  <a:moveTo>
                    <a:pt x="749" y="1297"/>
                  </a:moveTo>
                  <a:cubicBezTo>
                    <a:pt x="968" y="1133"/>
                    <a:pt x="1205" y="877"/>
                    <a:pt x="1461" y="658"/>
                  </a:cubicBezTo>
                  <a:cubicBezTo>
                    <a:pt x="1698" y="457"/>
                    <a:pt x="1972" y="147"/>
                    <a:pt x="2264" y="74"/>
                  </a:cubicBezTo>
                  <a:cubicBezTo>
                    <a:pt x="2410" y="19"/>
                    <a:pt x="2574" y="110"/>
                    <a:pt x="2629" y="256"/>
                  </a:cubicBezTo>
                  <a:cubicBezTo>
                    <a:pt x="2665" y="585"/>
                    <a:pt x="1972" y="1187"/>
                    <a:pt x="1826" y="1370"/>
                  </a:cubicBezTo>
                  <a:cubicBezTo>
                    <a:pt x="1552" y="1717"/>
                    <a:pt x="1260" y="2045"/>
                    <a:pt x="931" y="2337"/>
                  </a:cubicBezTo>
                  <a:cubicBezTo>
                    <a:pt x="785" y="2447"/>
                    <a:pt x="621" y="2502"/>
                    <a:pt x="457" y="2520"/>
                  </a:cubicBezTo>
                  <a:cubicBezTo>
                    <a:pt x="0" y="2465"/>
                    <a:pt x="0" y="1498"/>
                    <a:pt x="0" y="950"/>
                  </a:cubicBezTo>
                  <a:cubicBezTo>
                    <a:pt x="0" y="640"/>
                    <a:pt x="37" y="19"/>
                    <a:pt x="329" y="1"/>
                  </a:cubicBezTo>
                  <a:cubicBezTo>
                    <a:pt x="749" y="1"/>
                    <a:pt x="712" y="877"/>
                    <a:pt x="749" y="129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58"/>
            <p:cNvSpPr/>
            <p:nvPr/>
          </p:nvSpPr>
          <p:spPr>
            <a:xfrm>
              <a:off x="3444004" y="1271436"/>
              <a:ext cx="116458" cy="110080"/>
            </a:xfrm>
            <a:custGeom>
              <a:avLst/>
              <a:gdLst/>
              <a:ahLst/>
              <a:cxnLst/>
              <a:rect l="l" t="t" r="r" b="b"/>
              <a:pathLst>
                <a:path w="2666" h="2520" extrusionOk="0">
                  <a:moveTo>
                    <a:pt x="749" y="1278"/>
                  </a:moveTo>
                  <a:cubicBezTo>
                    <a:pt x="968" y="1114"/>
                    <a:pt x="1205" y="876"/>
                    <a:pt x="1461" y="639"/>
                  </a:cubicBezTo>
                  <a:cubicBezTo>
                    <a:pt x="1698" y="456"/>
                    <a:pt x="1972" y="146"/>
                    <a:pt x="2264" y="55"/>
                  </a:cubicBezTo>
                  <a:cubicBezTo>
                    <a:pt x="2410" y="18"/>
                    <a:pt x="2574" y="110"/>
                    <a:pt x="2611" y="256"/>
                  </a:cubicBezTo>
                  <a:cubicBezTo>
                    <a:pt x="2665" y="566"/>
                    <a:pt x="1972" y="1187"/>
                    <a:pt x="1826" y="1351"/>
                  </a:cubicBezTo>
                  <a:cubicBezTo>
                    <a:pt x="1552" y="1716"/>
                    <a:pt x="1260" y="2026"/>
                    <a:pt x="931" y="2318"/>
                  </a:cubicBezTo>
                  <a:cubicBezTo>
                    <a:pt x="785" y="2428"/>
                    <a:pt x="621" y="2501"/>
                    <a:pt x="457" y="2519"/>
                  </a:cubicBezTo>
                  <a:cubicBezTo>
                    <a:pt x="0" y="2464"/>
                    <a:pt x="0" y="1497"/>
                    <a:pt x="0" y="949"/>
                  </a:cubicBezTo>
                  <a:cubicBezTo>
                    <a:pt x="0" y="639"/>
                    <a:pt x="37" y="18"/>
                    <a:pt x="329" y="0"/>
                  </a:cubicBezTo>
                  <a:cubicBezTo>
                    <a:pt x="749" y="0"/>
                    <a:pt x="712" y="876"/>
                    <a:pt x="749" y="127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58"/>
            <p:cNvSpPr/>
            <p:nvPr/>
          </p:nvSpPr>
          <p:spPr>
            <a:xfrm>
              <a:off x="3500616" y="1122306"/>
              <a:ext cx="126810" cy="106105"/>
            </a:xfrm>
            <a:custGeom>
              <a:avLst/>
              <a:gdLst/>
              <a:ahLst/>
              <a:cxnLst/>
              <a:rect l="l" t="t" r="r" b="b"/>
              <a:pathLst>
                <a:path w="2903" h="2429" extrusionOk="0">
                  <a:moveTo>
                    <a:pt x="621" y="1406"/>
                  </a:moveTo>
                  <a:cubicBezTo>
                    <a:pt x="895" y="1223"/>
                    <a:pt x="1187" y="931"/>
                    <a:pt x="1534" y="676"/>
                  </a:cubicBezTo>
                  <a:cubicBezTo>
                    <a:pt x="1881" y="420"/>
                    <a:pt x="2209" y="128"/>
                    <a:pt x="2574" y="19"/>
                  </a:cubicBezTo>
                  <a:cubicBezTo>
                    <a:pt x="2702" y="0"/>
                    <a:pt x="2830" y="92"/>
                    <a:pt x="2866" y="219"/>
                  </a:cubicBezTo>
                  <a:cubicBezTo>
                    <a:pt x="2903" y="457"/>
                    <a:pt x="2465" y="785"/>
                    <a:pt x="2373" y="877"/>
                  </a:cubicBezTo>
                  <a:cubicBezTo>
                    <a:pt x="1990" y="1242"/>
                    <a:pt x="1570" y="1570"/>
                    <a:pt x="1150" y="1899"/>
                  </a:cubicBezTo>
                  <a:cubicBezTo>
                    <a:pt x="877" y="2100"/>
                    <a:pt x="365" y="2428"/>
                    <a:pt x="128" y="2008"/>
                  </a:cubicBezTo>
                  <a:cubicBezTo>
                    <a:pt x="0" y="1789"/>
                    <a:pt x="37" y="1260"/>
                    <a:pt x="73" y="895"/>
                  </a:cubicBezTo>
                  <a:cubicBezTo>
                    <a:pt x="110" y="548"/>
                    <a:pt x="219" y="219"/>
                    <a:pt x="457" y="292"/>
                  </a:cubicBezTo>
                  <a:cubicBezTo>
                    <a:pt x="712" y="365"/>
                    <a:pt x="603" y="1041"/>
                    <a:pt x="621" y="140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58"/>
            <p:cNvSpPr/>
            <p:nvPr/>
          </p:nvSpPr>
          <p:spPr>
            <a:xfrm>
              <a:off x="3293258" y="1576029"/>
              <a:ext cx="126068" cy="106105"/>
            </a:xfrm>
            <a:custGeom>
              <a:avLst/>
              <a:gdLst/>
              <a:ahLst/>
              <a:cxnLst/>
              <a:rect l="l" t="t" r="r" b="b"/>
              <a:pathLst>
                <a:path w="2886" h="2429" extrusionOk="0">
                  <a:moveTo>
                    <a:pt x="603" y="1406"/>
                  </a:moveTo>
                  <a:cubicBezTo>
                    <a:pt x="877" y="1224"/>
                    <a:pt x="1188" y="913"/>
                    <a:pt x="1516" y="676"/>
                  </a:cubicBezTo>
                  <a:cubicBezTo>
                    <a:pt x="1863" y="420"/>
                    <a:pt x="2192" y="110"/>
                    <a:pt x="2557" y="19"/>
                  </a:cubicBezTo>
                  <a:cubicBezTo>
                    <a:pt x="2684" y="0"/>
                    <a:pt x="2812" y="73"/>
                    <a:pt x="2867" y="220"/>
                  </a:cubicBezTo>
                  <a:cubicBezTo>
                    <a:pt x="2885" y="457"/>
                    <a:pt x="2465" y="785"/>
                    <a:pt x="2374" y="858"/>
                  </a:cubicBezTo>
                  <a:cubicBezTo>
                    <a:pt x="1973" y="1224"/>
                    <a:pt x="1571" y="1570"/>
                    <a:pt x="1133" y="1899"/>
                  </a:cubicBezTo>
                  <a:cubicBezTo>
                    <a:pt x="859" y="2100"/>
                    <a:pt x="366" y="2428"/>
                    <a:pt x="129" y="2009"/>
                  </a:cubicBezTo>
                  <a:cubicBezTo>
                    <a:pt x="1" y="1771"/>
                    <a:pt x="19" y="1260"/>
                    <a:pt x="74" y="895"/>
                  </a:cubicBezTo>
                  <a:cubicBezTo>
                    <a:pt x="110" y="548"/>
                    <a:pt x="202" y="220"/>
                    <a:pt x="457" y="293"/>
                  </a:cubicBezTo>
                  <a:cubicBezTo>
                    <a:pt x="713" y="384"/>
                    <a:pt x="603" y="1041"/>
                    <a:pt x="603" y="140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58"/>
            <p:cNvSpPr/>
            <p:nvPr/>
          </p:nvSpPr>
          <p:spPr>
            <a:xfrm>
              <a:off x="3350700" y="1440484"/>
              <a:ext cx="110866" cy="104489"/>
            </a:xfrm>
            <a:custGeom>
              <a:avLst/>
              <a:gdLst/>
              <a:ahLst/>
              <a:cxnLst/>
              <a:rect l="l" t="t" r="r" b="b"/>
              <a:pathLst>
                <a:path w="2538" h="2392" extrusionOk="0">
                  <a:moveTo>
                    <a:pt x="1716" y="0"/>
                  </a:moveTo>
                  <a:cubicBezTo>
                    <a:pt x="1534" y="0"/>
                    <a:pt x="1406" y="256"/>
                    <a:pt x="1278" y="511"/>
                  </a:cubicBezTo>
                  <a:lnTo>
                    <a:pt x="1223" y="621"/>
                  </a:lnTo>
                  <a:cubicBezTo>
                    <a:pt x="1187" y="676"/>
                    <a:pt x="1150" y="749"/>
                    <a:pt x="1114" y="822"/>
                  </a:cubicBezTo>
                  <a:lnTo>
                    <a:pt x="1041" y="785"/>
                  </a:lnTo>
                  <a:lnTo>
                    <a:pt x="895" y="730"/>
                  </a:lnTo>
                  <a:cubicBezTo>
                    <a:pt x="712" y="657"/>
                    <a:pt x="530" y="603"/>
                    <a:pt x="329" y="584"/>
                  </a:cubicBezTo>
                  <a:cubicBezTo>
                    <a:pt x="128" y="584"/>
                    <a:pt x="73" y="676"/>
                    <a:pt x="55" y="749"/>
                  </a:cubicBezTo>
                  <a:cubicBezTo>
                    <a:pt x="0" y="986"/>
                    <a:pt x="365" y="1205"/>
                    <a:pt x="840" y="1406"/>
                  </a:cubicBezTo>
                  <a:cubicBezTo>
                    <a:pt x="822" y="1461"/>
                    <a:pt x="804" y="1497"/>
                    <a:pt x="785" y="1552"/>
                  </a:cubicBezTo>
                  <a:cubicBezTo>
                    <a:pt x="658" y="1826"/>
                    <a:pt x="548" y="2118"/>
                    <a:pt x="621" y="2282"/>
                  </a:cubicBezTo>
                  <a:cubicBezTo>
                    <a:pt x="639" y="2337"/>
                    <a:pt x="694" y="2373"/>
                    <a:pt x="767" y="2392"/>
                  </a:cubicBezTo>
                  <a:lnTo>
                    <a:pt x="804" y="2392"/>
                  </a:lnTo>
                  <a:cubicBezTo>
                    <a:pt x="1023" y="2392"/>
                    <a:pt x="1242" y="2045"/>
                    <a:pt x="1461" y="1625"/>
                  </a:cubicBezTo>
                  <a:cubicBezTo>
                    <a:pt x="1607" y="1661"/>
                    <a:pt x="1753" y="1698"/>
                    <a:pt x="1881" y="1734"/>
                  </a:cubicBezTo>
                  <a:cubicBezTo>
                    <a:pt x="1972" y="1771"/>
                    <a:pt x="2081" y="1789"/>
                    <a:pt x="2191" y="1807"/>
                  </a:cubicBezTo>
                  <a:cubicBezTo>
                    <a:pt x="2392" y="1807"/>
                    <a:pt x="2465" y="1716"/>
                    <a:pt x="2501" y="1643"/>
                  </a:cubicBezTo>
                  <a:cubicBezTo>
                    <a:pt x="2538" y="1424"/>
                    <a:pt x="2246" y="1296"/>
                    <a:pt x="1972" y="1168"/>
                  </a:cubicBezTo>
                  <a:lnTo>
                    <a:pt x="1862" y="1132"/>
                  </a:lnTo>
                  <a:cubicBezTo>
                    <a:pt x="1808" y="1095"/>
                    <a:pt x="1753" y="1077"/>
                    <a:pt x="1698" y="1041"/>
                  </a:cubicBezTo>
                  <a:cubicBezTo>
                    <a:pt x="1753" y="895"/>
                    <a:pt x="1808" y="749"/>
                    <a:pt x="1844" y="621"/>
                  </a:cubicBezTo>
                  <a:cubicBezTo>
                    <a:pt x="1899" y="493"/>
                    <a:pt x="2027" y="91"/>
                    <a:pt x="17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58"/>
            <p:cNvSpPr/>
            <p:nvPr/>
          </p:nvSpPr>
          <p:spPr>
            <a:xfrm>
              <a:off x="3698364" y="1017032"/>
              <a:ext cx="429879" cy="256023"/>
            </a:xfrm>
            <a:custGeom>
              <a:avLst/>
              <a:gdLst/>
              <a:ahLst/>
              <a:cxnLst/>
              <a:rect l="l" t="t" r="r" b="b"/>
              <a:pathLst>
                <a:path w="9841" h="5861" extrusionOk="0">
                  <a:moveTo>
                    <a:pt x="475" y="1"/>
                  </a:moveTo>
                  <a:lnTo>
                    <a:pt x="1" y="986"/>
                  </a:lnTo>
                  <a:cubicBezTo>
                    <a:pt x="201" y="1096"/>
                    <a:pt x="402" y="1187"/>
                    <a:pt x="585" y="1279"/>
                  </a:cubicBezTo>
                  <a:cubicBezTo>
                    <a:pt x="3195" y="2556"/>
                    <a:pt x="5696" y="4017"/>
                    <a:pt x="8215" y="5313"/>
                  </a:cubicBezTo>
                  <a:cubicBezTo>
                    <a:pt x="8544" y="5477"/>
                    <a:pt x="8946" y="5714"/>
                    <a:pt x="9274" y="5861"/>
                  </a:cubicBezTo>
                  <a:cubicBezTo>
                    <a:pt x="9438" y="5550"/>
                    <a:pt x="9621" y="5240"/>
                    <a:pt x="9767" y="4893"/>
                  </a:cubicBezTo>
                  <a:cubicBezTo>
                    <a:pt x="9804" y="4856"/>
                    <a:pt x="9822" y="4802"/>
                    <a:pt x="9840" y="4747"/>
                  </a:cubicBezTo>
                  <a:cubicBezTo>
                    <a:pt x="9493" y="4546"/>
                    <a:pt x="9128" y="4364"/>
                    <a:pt x="8781" y="4199"/>
                  </a:cubicBezTo>
                  <a:cubicBezTo>
                    <a:pt x="7193" y="3341"/>
                    <a:pt x="5787" y="2593"/>
                    <a:pt x="4163" y="1790"/>
                  </a:cubicBezTo>
                  <a:cubicBezTo>
                    <a:pt x="3177" y="1297"/>
                    <a:pt x="2155" y="840"/>
                    <a:pt x="1096" y="311"/>
                  </a:cubicBezTo>
                  <a:lnTo>
                    <a:pt x="4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58"/>
            <p:cNvSpPr/>
            <p:nvPr/>
          </p:nvSpPr>
          <p:spPr>
            <a:xfrm>
              <a:off x="3646513" y="1121519"/>
              <a:ext cx="427477" cy="253621"/>
            </a:xfrm>
            <a:custGeom>
              <a:avLst/>
              <a:gdLst/>
              <a:ahLst/>
              <a:cxnLst/>
              <a:rect l="l" t="t" r="r" b="b"/>
              <a:pathLst>
                <a:path w="9786" h="5806" extrusionOk="0">
                  <a:moveTo>
                    <a:pt x="494" y="0"/>
                  </a:moveTo>
                  <a:lnTo>
                    <a:pt x="1" y="986"/>
                  </a:lnTo>
                  <a:lnTo>
                    <a:pt x="220" y="1095"/>
                  </a:lnTo>
                  <a:cubicBezTo>
                    <a:pt x="2812" y="2373"/>
                    <a:pt x="5313" y="3815"/>
                    <a:pt x="7832" y="5130"/>
                  </a:cubicBezTo>
                  <a:cubicBezTo>
                    <a:pt x="8325" y="5385"/>
                    <a:pt x="8982" y="5787"/>
                    <a:pt x="9293" y="5805"/>
                  </a:cubicBezTo>
                  <a:cubicBezTo>
                    <a:pt x="9457" y="5458"/>
                    <a:pt x="9621" y="5093"/>
                    <a:pt x="9786" y="4728"/>
                  </a:cubicBezTo>
                  <a:cubicBezTo>
                    <a:pt x="9366" y="4454"/>
                    <a:pt x="8873" y="4235"/>
                    <a:pt x="8417" y="3998"/>
                  </a:cubicBezTo>
                  <a:cubicBezTo>
                    <a:pt x="6828" y="3158"/>
                    <a:pt x="5404" y="2410"/>
                    <a:pt x="3780" y="1588"/>
                  </a:cubicBezTo>
                  <a:cubicBezTo>
                    <a:pt x="2794" y="1114"/>
                    <a:pt x="1790" y="639"/>
                    <a:pt x="713" y="110"/>
                  </a:cubicBezTo>
                  <a:lnTo>
                    <a:pt x="49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58"/>
            <p:cNvSpPr/>
            <p:nvPr/>
          </p:nvSpPr>
          <p:spPr>
            <a:xfrm>
              <a:off x="3596279" y="1223560"/>
              <a:ext cx="428263" cy="253621"/>
            </a:xfrm>
            <a:custGeom>
              <a:avLst/>
              <a:gdLst/>
              <a:ahLst/>
              <a:cxnLst/>
              <a:rect l="l" t="t" r="r" b="b"/>
              <a:pathLst>
                <a:path w="9804" h="5806" extrusionOk="0">
                  <a:moveTo>
                    <a:pt x="494" y="1"/>
                  </a:moveTo>
                  <a:lnTo>
                    <a:pt x="1" y="968"/>
                  </a:lnTo>
                  <a:cubicBezTo>
                    <a:pt x="293" y="1114"/>
                    <a:pt x="567" y="1260"/>
                    <a:pt x="822" y="1388"/>
                  </a:cubicBezTo>
                  <a:cubicBezTo>
                    <a:pt x="3415" y="2648"/>
                    <a:pt x="5934" y="4108"/>
                    <a:pt x="8435" y="5404"/>
                  </a:cubicBezTo>
                  <a:cubicBezTo>
                    <a:pt x="8672" y="5532"/>
                    <a:pt x="8909" y="5678"/>
                    <a:pt x="9165" y="5806"/>
                  </a:cubicBezTo>
                  <a:cubicBezTo>
                    <a:pt x="9384" y="5441"/>
                    <a:pt x="9585" y="5057"/>
                    <a:pt x="9804" y="4692"/>
                  </a:cubicBezTo>
                  <a:cubicBezTo>
                    <a:pt x="9530" y="4546"/>
                    <a:pt x="9274" y="4418"/>
                    <a:pt x="9019" y="4291"/>
                  </a:cubicBezTo>
                  <a:cubicBezTo>
                    <a:pt x="7431" y="3451"/>
                    <a:pt x="6007" y="2684"/>
                    <a:pt x="4382" y="1881"/>
                  </a:cubicBezTo>
                  <a:cubicBezTo>
                    <a:pt x="3396" y="1406"/>
                    <a:pt x="2374" y="932"/>
                    <a:pt x="1315" y="402"/>
                  </a:cubicBezTo>
                  <a:cubicBezTo>
                    <a:pt x="1060" y="275"/>
                    <a:pt x="804" y="147"/>
                    <a:pt x="4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58"/>
            <p:cNvSpPr/>
            <p:nvPr/>
          </p:nvSpPr>
          <p:spPr>
            <a:xfrm>
              <a:off x="3545259" y="1327217"/>
              <a:ext cx="420269" cy="249645"/>
            </a:xfrm>
            <a:custGeom>
              <a:avLst/>
              <a:gdLst/>
              <a:ahLst/>
              <a:cxnLst/>
              <a:rect l="l" t="t" r="r" b="b"/>
              <a:pathLst>
                <a:path w="9621" h="5715" extrusionOk="0">
                  <a:moveTo>
                    <a:pt x="493" y="1"/>
                  </a:moveTo>
                  <a:lnTo>
                    <a:pt x="1" y="1005"/>
                  </a:lnTo>
                  <a:lnTo>
                    <a:pt x="420" y="1224"/>
                  </a:lnTo>
                  <a:cubicBezTo>
                    <a:pt x="3031" y="2484"/>
                    <a:pt x="5532" y="3944"/>
                    <a:pt x="8051" y="5240"/>
                  </a:cubicBezTo>
                  <a:cubicBezTo>
                    <a:pt x="8325" y="5386"/>
                    <a:pt x="8653" y="5587"/>
                    <a:pt x="8946" y="5715"/>
                  </a:cubicBezTo>
                  <a:lnTo>
                    <a:pt x="9621" y="4638"/>
                  </a:lnTo>
                  <a:cubicBezTo>
                    <a:pt x="9292" y="4455"/>
                    <a:pt x="8946" y="4291"/>
                    <a:pt x="8617" y="4127"/>
                  </a:cubicBezTo>
                  <a:cubicBezTo>
                    <a:pt x="7047" y="3269"/>
                    <a:pt x="5623" y="2520"/>
                    <a:pt x="3998" y="1717"/>
                  </a:cubicBezTo>
                  <a:cubicBezTo>
                    <a:pt x="3013" y="1224"/>
                    <a:pt x="1990" y="768"/>
                    <a:pt x="932" y="238"/>
                  </a:cubicBezTo>
                  <a:lnTo>
                    <a:pt x="49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58"/>
            <p:cNvSpPr/>
            <p:nvPr/>
          </p:nvSpPr>
          <p:spPr>
            <a:xfrm>
              <a:off x="3499830" y="1421308"/>
              <a:ext cx="425031" cy="253664"/>
            </a:xfrm>
            <a:custGeom>
              <a:avLst/>
              <a:gdLst/>
              <a:ahLst/>
              <a:cxnLst/>
              <a:rect l="l" t="t" r="r" b="b"/>
              <a:pathLst>
                <a:path w="9730" h="5807" extrusionOk="0">
                  <a:moveTo>
                    <a:pt x="475" y="1"/>
                  </a:moveTo>
                  <a:lnTo>
                    <a:pt x="0" y="987"/>
                  </a:lnTo>
                  <a:lnTo>
                    <a:pt x="475" y="1224"/>
                  </a:lnTo>
                  <a:cubicBezTo>
                    <a:pt x="3067" y="2502"/>
                    <a:pt x="5586" y="3944"/>
                    <a:pt x="8087" y="5258"/>
                  </a:cubicBezTo>
                  <a:cubicBezTo>
                    <a:pt x="8434" y="5423"/>
                    <a:pt x="8835" y="5660"/>
                    <a:pt x="9146" y="5806"/>
                  </a:cubicBezTo>
                  <a:cubicBezTo>
                    <a:pt x="9328" y="5477"/>
                    <a:pt x="9511" y="5167"/>
                    <a:pt x="9657" y="4839"/>
                  </a:cubicBezTo>
                  <a:cubicBezTo>
                    <a:pt x="9693" y="4784"/>
                    <a:pt x="9712" y="4729"/>
                    <a:pt x="9730" y="4674"/>
                  </a:cubicBezTo>
                  <a:cubicBezTo>
                    <a:pt x="9383" y="4492"/>
                    <a:pt x="9018" y="4309"/>
                    <a:pt x="8671" y="4127"/>
                  </a:cubicBezTo>
                  <a:cubicBezTo>
                    <a:pt x="7083" y="3287"/>
                    <a:pt x="5659" y="2538"/>
                    <a:pt x="4034" y="1717"/>
                  </a:cubicBezTo>
                  <a:cubicBezTo>
                    <a:pt x="3049" y="1242"/>
                    <a:pt x="2045" y="768"/>
                    <a:pt x="986" y="238"/>
                  </a:cubicBezTo>
                  <a:lnTo>
                    <a:pt x="4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58"/>
            <p:cNvSpPr/>
            <p:nvPr/>
          </p:nvSpPr>
          <p:spPr>
            <a:xfrm>
              <a:off x="3447979" y="1525795"/>
              <a:ext cx="422672" cy="251218"/>
            </a:xfrm>
            <a:custGeom>
              <a:avLst/>
              <a:gdLst/>
              <a:ahLst/>
              <a:cxnLst/>
              <a:rect l="l" t="t" r="r" b="b"/>
              <a:pathLst>
                <a:path w="9676" h="5751" extrusionOk="0">
                  <a:moveTo>
                    <a:pt x="493" y="0"/>
                  </a:moveTo>
                  <a:lnTo>
                    <a:pt x="0" y="986"/>
                  </a:lnTo>
                  <a:lnTo>
                    <a:pt x="92" y="1041"/>
                  </a:lnTo>
                  <a:cubicBezTo>
                    <a:pt x="2702" y="2301"/>
                    <a:pt x="5221" y="3761"/>
                    <a:pt x="7722" y="5057"/>
                  </a:cubicBezTo>
                  <a:cubicBezTo>
                    <a:pt x="8215" y="5313"/>
                    <a:pt x="8872" y="5714"/>
                    <a:pt x="9183" y="5751"/>
                  </a:cubicBezTo>
                  <a:cubicBezTo>
                    <a:pt x="9347" y="5386"/>
                    <a:pt x="9511" y="5039"/>
                    <a:pt x="9676" y="4674"/>
                  </a:cubicBezTo>
                  <a:cubicBezTo>
                    <a:pt x="9256" y="4400"/>
                    <a:pt x="8763" y="4181"/>
                    <a:pt x="8307" y="3943"/>
                  </a:cubicBezTo>
                  <a:cubicBezTo>
                    <a:pt x="6718" y="3085"/>
                    <a:pt x="5294" y="2337"/>
                    <a:pt x="3670" y="1534"/>
                  </a:cubicBezTo>
                  <a:cubicBezTo>
                    <a:pt x="2684" y="1041"/>
                    <a:pt x="1662" y="585"/>
                    <a:pt x="603" y="55"/>
                  </a:cubicBezTo>
                  <a:lnTo>
                    <a:pt x="4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58"/>
            <p:cNvSpPr/>
            <p:nvPr/>
          </p:nvSpPr>
          <p:spPr>
            <a:xfrm>
              <a:off x="3398531" y="1627050"/>
              <a:ext cx="422672" cy="251262"/>
            </a:xfrm>
            <a:custGeom>
              <a:avLst/>
              <a:gdLst/>
              <a:ahLst/>
              <a:cxnLst/>
              <a:rect l="l" t="t" r="r" b="b"/>
              <a:pathLst>
                <a:path w="9676" h="5752" extrusionOk="0">
                  <a:moveTo>
                    <a:pt x="475" y="1"/>
                  </a:moveTo>
                  <a:lnTo>
                    <a:pt x="1" y="987"/>
                  </a:lnTo>
                  <a:cubicBezTo>
                    <a:pt x="238" y="1114"/>
                    <a:pt x="475" y="1224"/>
                    <a:pt x="694" y="1333"/>
                  </a:cubicBezTo>
                  <a:cubicBezTo>
                    <a:pt x="3287" y="2611"/>
                    <a:pt x="5787" y="4072"/>
                    <a:pt x="8307" y="5368"/>
                  </a:cubicBezTo>
                  <a:cubicBezTo>
                    <a:pt x="8544" y="5477"/>
                    <a:pt x="8800" y="5623"/>
                    <a:pt x="9037" y="5751"/>
                  </a:cubicBezTo>
                  <a:cubicBezTo>
                    <a:pt x="9256" y="5386"/>
                    <a:pt x="9475" y="5021"/>
                    <a:pt x="9676" y="4638"/>
                  </a:cubicBezTo>
                  <a:cubicBezTo>
                    <a:pt x="9420" y="4510"/>
                    <a:pt x="9146" y="4382"/>
                    <a:pt x="8891" y="4254"/>
                  </a:cubicBezTo>
                  <a:cubicBezTo>
                    <a:pt x="7303" y="3396"/>
                    <a:pt x="5879" y="2648"/>
                    <a:pt x="4254" y="1845"/>
                  </a:cubicBezTo>
                  <a:cubicBezTo>
                    <a:pt x="3268" y="1352"/>
                    <a:pt x="2264" y="895"/>
                    <a:pt x="1187" y="366"/>
                  </a:cubicBezTo>
                  <a:cubicBezTo>
                    <a:pt x="968" y="238"/>
                    <a:pt x="731" y="129"/>
                    <a:pt x="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58"/>
            <p:cNvSpPr/>
            <p:nvPr/>
          </p:nvSpPr>
          <p:spPr>
            <a:xfrm>
              <a:off x="3346725" y="1731537"/>
              <a:ext cx="415464" cy="247243"/>
            </a:xfrm>
            <a:custGeom>
              <a:avLst/>
              <a:gdLst/>
              <a:ahLst/>
              <a:cxnLst/>
              <a:rect l="l" t="t" r="r" b="b"/>
              <a:pathLst>
                <a:path w="9511" h="5660" extrusionOk="0">
                  <a:moveTo>
                    <a:pt x="493" y="0"/>
                  </a:moveTo>
                  <a:lnTo>
                    <a:pt x="0" y="1004"/>
                  </a:lnTo>
                  <a:lnTo>
                    <a:pt x="310" y="1150"/>
                  </a:lnTo>
                  <a:cubicBezTo>
                    <a:pt x="2921" y="2428"/>
                    <a:pt x="5422" y="3870"/>
                    <a:pt x="7941" y="5185"/>
                  </a:cubicBezTo>
                  <a:cubicBezTo>
                    <a:pt x="8215" y="5331"/>
                    <a:pt x="8543" y="5513"/>
                    <a:pt x="8836" y="5659"/>
                  </a:cubicBezTo>
                  <a:lnTo>
                    <a:pt x="9511" y="4564"/>
                  </a:lnTo>
                  <a:cubicBezTo>
                    <a:pt x="9182" y="4400"/>
                    <a:pt x="8836" y="4235"/>
                    <a:pt x="8507" y="4053"/>
                  </a:cubicBezTo>
                  <a:cubicBezTo>
                    <a:pt x="6919" y="3213"/>
                    <a:pt x="5513" y="2465"/>
                    <a:pt x="3888" y="1661"/>
                  </a:cubicBezTo>
                  <a:cubicBezTo>
                    <a:pt x="2903" y="1169"/>
                    <a:pt x="1880" y="712"/>
                    <a:pt x="822" y="164"/>
                  </a:cubicBezTo>
                  <a:lnTo>
                    <a:pt x="4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58"/>
            <p:cNvSpPr/>
            <p:nvPr/>
          </p:nvSpPr>
          <p:spPr>
            <a:xfrm>
              <a:off x="3114643" y="2036917"/>
              <a:ext cx="50279" cy="90161"/>
            </a:xfrm>
            <a:custGeom>
              <a:avLst/>
              <a:gdLst/>
              <a:ahLst/>
              <a:cxnLst/>
              <a:rect l="l" t="t" r="r" b="b"/>
              <a:pathLst>
                <a:path w="1151" h="2064" extrusionOk="0">
                  <a:moveTo>
                    <a:pt x="1" y="1"/>
                  </a:moveTo>
                  <a:lnTo>
                    <a:pt x="256" y="1005"/>
                  </a:lnTo>
                  <a:cubicBezTo>
                    <a:pt x="329" y="1297"/>
                    <a:pt x="402" y="1589"/>
                    <a:pt x="457" y="1826"/>
                  </a:cubicBezTo>
                  <a:cubicBezTo>
                    <a:pt x="494" y="1899"/>
                    <a:pt x="512" y="2027"/>
                    <a:pt x="603" y="2064"/>
                  </a:cubicBezTo>
                  <a:lnTo>
                    <a:pt x="622" y="2064"/>
                  </a:lnTo>
                  <a:cubicBezTo>
                    <a:pt x="822" y="1461"/>
                    <a:pt x="950" y="804"/>
                    <a:pt x="11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58"/>
            <p:cNvSpPr/>
            <p:nvPr/>
          </p:nvSpPr>
          <p:spPr>
            <a:xfrm>
              <a:off x="3089919" y="1912554"/>
              <a:ext cx="98155" cy="125238"/>
            </a:xfrm>
            <a:custGeom>
              <a:avLst/>
              <a:gdLst/>
              <a:ahLst/>
              <a:cxnLst/>
              <a:rect l="l" t="t" r="r" b="b"/>
              <a:pathLst>
                <a:path w="2247" h="2867" extrusionOk="0">
                  <a:moveTo>
                    <a:pt x="1114" y="0"/>
                  </a:moveTo>
                  <a:cubicBezTo>
                    <a:pt x="968" y="0"/>
                    <a:pt x="804" y="0"/>
                    <a:pt x="658" y="18"/>
                  </a:cubicBezTo>
                  <a:cubicBezTo>
                    <a:pt x="494" y="18"/>
                    <a:pt x="330" y="55"/>
                    <a:pt x="183" y="110"/>
                  </a:cubicBezTo>
                  <a:cubicBezTo>
                    <a:pt x="74" y="256"/>
                    <a:pt x="1" y="438"/>
                    <a:pt x="1" y="639"/>
                  </a:cubicBezTo>
                  <a:cubicBezTo>
                    <a:pt x="37" y="822"/>
                    <a:pt x="92" y="1004"/>
                    <a:pt x="147" y="1168"/>
                  </a:cubicBezTo>
                  <a:cubicBezTo>
                    <a:pt x="293" y="1734"/>
                    <a:pt x="439" y="2300"/>
                    <a:pt x="585" y="2866"/>
                  </a:cubicBezTo>
                  <a:lnTo>
                    <a:pt x="1717" y="2848"/>
                  </a:lnTo>
                  <a:cubicBezTo>
                    <a:pt x="1717" y="2830"/>
                    <a:pt x="1735" y="2793"/>
                    <a:pt x="1735" y="2757"/>
                  </a:cubicBezTo>
                  <a:cubicBezTo>
                    <a:pt x="1863" y="2264"/>
                    <a:pt x="2009" y="1753"/>
                    <a:pt x="2137" y="1241"/>
                  </a:cubicBezTo>
                  <a:cubicBezTo>
                    <a:pt x="2192" y="1059"/>
                    <a:pt x="2228" y="895"/>
                    <a:pt x="2246" y="712"/>
                  </a:cubicBezTo>
                  <a:cubicBezTo>
                    <a:pt x="2173" y="511"/>
                    <a:pt x="2045" y="310"/>
                    <a:pt x="1918" y="146"/>
                  </a:cubicBezTo>
                  <a:cubicBezTo>
                    <a:pt x="1772" y="18"/>
                    <a:pt x="1352" y="0"/>
                    <a:pt x="11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58"/>
            <p:cNvSpPr/>
            <p:nvPr/>
          </p:nvSpPr>
          <p:spPr>
            <a:xfrm>
              <a:off x="3089133" y="1313676"/>
              <a:ext cx="113269" cy="630819"/>
            </a:xfrm>
            <a:custGeom>
              <a:avLst/>
              <a:gdLst/>
              <a:ahLst/>
              <a:cxnLst/>
              <a:rect l="l" t="t" r="r" b="b"/>
              <a:pathLst>
                <a:path w="2593" h="14441" extrusionOk="0">
                  <a:moveTo>
                    <a:pt x="1863" y="14002"/>
                  </a:moveTo>
                  <a:cubicBezTo>
                    <a:pt x="1735" y="14130"/>
                    <a:pt x="1607" y="14239"/>
                    <a:pt x="1461" y="14331"/>
                  </a:cubicBezTo>
                  <a:cubicBezTo>
                    <a:pt x="1352" y="14203"/>
                    <a:pt x="1242" y="14057"/>
                    <a:pt x="1151" y="13911"/>
                  </a:cubicBezTo>
                  <a:cubicBezTo>
                    <a:pt x="1023" y="13966"/>
                    <a:pt x="950" y="14203"/>
                    <a:pt x="767" y="14294"/>
                  </a:cubicBezTo>
                  <a:cubicBezTo>
                    <a:pt x="658" y="14166"/>
                    <a:pt x="548" y="14057"/>
                    <a:pt x="439" y="13929"/>
                  </a:cubicBezTo>
                  <a:cubicBezTo>
                    <a:pt x="274" y="14039"/>
                    <a:pt x="238" y="14294"/>
                    <a:pt x="55" y="14349"/>
                  </a:cubicBezTo>
                  <a:cubicBezTo>
                    <a:pt x="1" y="14057"/>
                    <a:pt x="1" y="13747"/>
                    <a:pt x="37" y="13455"/>
                  </a:cubicBezTo>
                  <a:cubicBezTo>
                    <a:pt x="165" y="9000"/>
                    <a:pt x="238" y="4473"/>
                    <a:pt x="384" y="1"/>
                  </a:cubicBezTo>
                  <a:cubicBezTo>
                    <a:pt x="1132" y="1"/>
                    <a:pt x="1844" y="19"/>
                    <a:pt x="2556" y="55"/>
                  </a:cubicBezTo>
                  <a:cubicBezTo>
                    <a:pt x="2593" y="183"/>
                    <a:pt x="2593" y="329"/>
                    <a:pt x="2575" y="475"/>
                  </a:cubicBezTo>
                  <a:cubicBezTo>
                    <a:pt x="2465" y="4747"/>
                    <a:pt x="2392" y="9146"/>
                    <a:pt x="2283" y="13455"/>
                  </a:cubicBezTo>
                  <a:cubicBezTo>
                    <a:pt x="2283" y="13783"/>
                    <a:pt x="2283" y="14112"/>
                    <a:pt x="2246" y="14422"/>
                  </a:cubicBezTo>
                  <a:cubicBezTo>
                    <a:pt x="2082" y="14440"/>
                    <a:pt x="1990" y="14130"/>
                    <a:pt x="1863" y="1400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58"/>
            <p:cNvSpPr/>
            <p:nvPr/>
          </p:nvSpPr>
          <p:spPr>
            <a:xfrm>
              <a:off x="3106693" y="1247498"/>
              <a:ext cx="98111" cy="75789"/>
            </a:xfrm>
            <a:custGeom>
              <a:avLst/>
              <a:gdLst/>
              <a:ahLst/>
              <a:cxnLst/>
              <a:rect l="l" t="t" r="r" b="b"/>
              <a:pathLst>
                <a:path w="2246" h="1735" extrusionOk="0">
                  <a:moveTo>
                    <a:pt x="2173" y="1607"/>
                  </a:moveTo>
                  <a:cubicBezTo>
                    <a:pt x="1369" y="1735"/>
                    <a:pt x="730" y="1570"/>
                    <a:pt x="19" y="1534"/>
                  </a:cubicBezTo>
                  <a:cubicBezTo>
                    <a:pt x="0" y="1096"/>
                    <a:pt x="219" y="694"/>
                    <a:pt x="584" y="457"/>
                  </a:cubicBezTo>
                  <a:cubicBezTo>
                    <a:pt x="1388" y="0"/>
                    <a:pt x="2246" y="658"/>
                    <a:pt x="2173" y="16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58"/>
            <p:cNvSpPr/>
            <p:nvPr/>
          </p:nvSpPr>
          <p:spPr>
            <a:xfrm>
              <a:off x="3094724" y="1312890"/>
              <a:ext cx="115671" cy="97325"/>
            </a:xfrm>
            <a:custGeom>
              <a:avLst/>
              <a:gdLst/>
              <a:ahLst/>
              <a:cxnLst/>
              <a:rect l="l" t="t" r="r" b="b"/>
              <a:pathLst>
                <a:path w="2648" h="2228" extrusionOk="0">
                  <a:moveTo>
                    <a:pt x="183" y="2191"/>
                  </a:moveTo>
                  <a:cubicBezTo>
                    <a:pt x="201" y="1990"/>
                    <a:pt x="165" y="1808"/>
                    <a:pt x="73" y="1643"/>
                  </a:cubicBezTo>
                  <a:cubicBezTo>
                    <a:pt x="73" y="1552"/>
                    <a:pt x="146" y="1479"/>
                    <a:pt x="183" y="1388"/>
                  </a:cubicBezTo>
                  <a:cubicBezTo>
                    <a:pt x="0" y="1169"/>
                    <a:pt x="201" y="1004"/>
                    <a:pt x="201" y="840"/>
                  </a:cubicBezTo>
                  <a:cubicBezTo>
                    <a:pt x="201" y="767"/>
                    <a:pt x="146" y="694"/>
                    <a:pt x="146" y="639"/>
                  </a:cubicBezTo>
                  <a:cubicBezTo>
                    <a:pt x="146" y="511"/>
                    <a:pt x="220" y="457"/>
                    <a:pt x="238" y="329"/>
                  </a:cubicBezTo>
                  <a:cubicBezTo>
                    <a:pt x="256" y="219"/>
                    <a:pt x="183" y="146"/>
                    <a:pt x="238" y="55"/>
                  </a:cubicBezTo>
                  <a:cubicBezTo>
                    <a:pt x="603" y="0"/>
                    <a:pt x="986" y="0"/>
                    <a:pt x="1370" y="55"/>
                  </a:cubicBezTo>
                  <a:cubicBezTo>
                    <a:pt x="1735" y="55"/>
                    <a:pt x="2100" y="73"/>
                    <a:pt x="2483" y="110"/>
                  </a:cubicBezTo>
                  <a:cubicBezTo>
                    <a:pt x="2647" y="329"/>
                    <a:pt x="2501" y="566"/>
                    <a:pt x="2501" y="767"/>
                  </a:cubicBezTo>
                  <a:cubicBezTo>
                    <a:pt x="2501" y="895"/>
                    <a:pt x="2556" y="1004"/>
                    <a:pt x="2556" y="1132"/>
                  </a:cubicBezTo>
                  <a:cubicBezTo>
                    <a:pt x="2556" y="1315"/>
                    <a:pt x="2392" y="1479"/>
                    <a:pt x="2556" y="1771"/>
                  </a:cubicBezTo>
                  <a:cubicBezTo>
                    <a:pt x="2520" y="1917"/>
                    <a:pt x="2374" y="2008"/>
                    <a:pt x="2410" y="2191"/>
                  </a:cubicBezTo>
                  <a:cubicBezTo>
                    <a:pt x="2392" y="2209"/>
                    <a:pt x="2374" y="2227"/>
                    <a:pt x="2374" y="2209"/>
                  </a:cubicBezTo>
                  <a:cubicBezTo>
                    <a:pt x="1643" y="2209"/>
                    <a:pt x="895" y="2227"/>
                    <a:pt x="183" y="219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58"/>
            <p:cNvSpPr/>
            <p:nvPr/>
          </p:nvSpPr>
          <p:spPr>
            <a:xfrm>
              <a:off x="3700155" y="2273410"/>
              <a:ext cx="190456" cy="202818"/>
            </a:xfrm>
            <a:custGeom>
              <a:avLst/>
              <a:gdLst/>
              <a:ahLst/>
              <a:cxnLst/>
              <a:rect l="l" t="t" r="r" b="b"/>
              <a:pathLst>
                <a:path w="4360" h="4643" extrusionOk="0">
                  <a:moveTo>
                    <a:pt x="3275" y="0"/>
                  </a:moveTo>
                  <a:cubicBezTo>
                    <a:pt x="3119" y="0"/>
                    <a:pt x="2971" y="73"/>
                    <a:pt x="2880" y="209"/>
                  </a:cubicBezTo>
                  <a:lnTo>
                    <a:pt x="1146" y="2765"/>
                  </a:lnTo>
                  <a:cubicBezTo>
                    <a:pt x="1128" y="2802"/>
                    <a:pt x="1110" y="2820"/>
                    <a:pt x="1091" y="2856"/>
                  </a:cubicBezTo>
                  <a:lnTo>
                    <a:pt x="562" y="2510"/>
                  </a:lnTo>
                  <a:cubicBezTo>
                    <a:pt x="506" y="2464"/>
                    <a:pt x="448" y="2445"/>
                    <a:pt x="394" y="2445"/>
                  </a:cubicBezTo>
                  <a:cubicBezTo>
                    <a:pt x="167" y="2445"/>
                    <a:pt x="1" y="2786"/>
                    <a:pt x="252" y="2948"/>
                  </a:cubicBezTo>
                  <a:lnTo>
                    <a:pt x="252" y="2929"/>
                  </a:lnTo>
                  <a:lnTo>
                    <a:pt x="2680" y="4591"/>
                  </a:lnTo>
                  <a:cubicBezTo>
                    <a:pt x="2732" y="4627"/>
                    <a:pt x="2785" y="4642"/>
                    <a:pt x="2835" y="4642"/>
                  </a:cubicBezTo>
                  <a:cubicBezTo>
                    <a:pt x="3063" y="4642"/>
                    <a:pt x="3230" y="4317"/>
                    <a:pt x="2990" y="4153"/>
                  </a:cubicBezTo>
                  <a:lnTo>
                    <a:pt x="2406" y="3751"/>
                  </a:lnTo>
                  <a:cubicBezTo>
                    <a:pt x="2442" y="3714"/>
                    <a:pt x="2460" y="3696"/>
                    <a:pt x="2479" y="3660"/>
                  </a:cubicBezTo>
                  <a:lnTo>
                    <a:pt x="4213" y="1122"/>
                  </a:lnTo>
                  <a:cubicBezTo>
                    <a:pt x="4359" y="903"/>
                    <a:pt x="4304" y="593"/>
                    <a:pt x="4085" y="429"/>
                  </a:cubicBezTo>
                  <a:lnTo>
                    <a:pt x="3556" y="82"/>
                  </a:lnTo>
                  <a:cubicBezTo>
                    <a:pt x="3466" y="27"/>
                    <a:pt x="3369" y="0"/>
                    <a:pt x="32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58"/>
            <p:cNvSpPr/>
            <p:nvPr/>
          </p:nvSpPr>
          <p:spPr>
            <a:xfrm>
              <a:off x="3749908" y="2207494"/>
              <a:ext cx="231211" cy="160140"/>
            </a:xfrm>
            <a:custGeom>
              <a:avLst/>
              <a:gdLst/>
              <a:ahLst/>
              <a:cxnLst/>
              <a:rect l="l" t="t" r="r" b="b"/>
              <a:pathLst>
                <a:path w="5293" h="3666" extrusionOk="0">
                  <a:moveTo>
                    <a:pt x="571" y="1"/>
                  </a:moveTo>
                  <a:cubicBezTo>
                    <a:pt x="161" y="1"/>
                    <a:pt x="1" y="556"/>
                    <a:pt x="390" y="751"/>
                  </a:cubicBezTo>
                  <a:lnTo>
                    <a:pt x="2453" y="2157"/>
                  </a:lnTo>
                  <a:lnTo>
                    <a:pt x="4534" y="3562"/>
                  </a:lnTo>
                  <a:cubicBezTo>
                    <a:pt x="4615" y="3634"/>
                    <a:pt x="4705" y="3665"/>
                    <a:pt x="4792" y="3665"/>
                  </a:cubicBezTo>
                  <a:cubicBezTo>
                    <a:pt x="5057" y="3665"/>
                    <a:pt x="5293" y="3376"/>
                    <a:pt x="5155" y="3088"/>
                  </a:cubicBezTo>
                  <a:cubicBezTo>
                    <a:pt x="4443" y="1390"/>
                    <a:pt x="4133" y="897"/>
                    <a:pt x="3585" y="514"/>
                  </a:cubicBezTo>
                  <a:cubicBezTo>
                    <a:pt x="3019" y="130"/>
                    <a:pt x="2453" y="21"/>
                    <a:pt x="610" y="2"/>
                  </a:cubicBezTo>
                  <a:cubicBezTo>
                    <a:pt x="596" y="1"/>
                    <a:pt x="583" y="1"/>
                    <a:pt x="5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58"/>
            <p:cNvSpPr/>
            <p:nvPr/>
          </p:nvSpPr>
          <p:spPr>
            <a:xfrm>
              <a:off x="4239800" y="1559692"/>
              <a:ext cx="142798" cy="144676"/>
            </a:xfrm>
            <a:custGeom>
              <a:avLst/>
              <a:gdLst/>
              <a:ahLst/>
              <a:cxnLst/>
              <a:rect l="l" t="t" r="r" b="b"/>
              <a:pathLst>
                <a:path w="3269" h="3312" extrusionOk="0">
                  <a:moveTo>
                    <a:pt x="1651" y="1"/>
                  </a:moveTo>
                  <a:cubicBezTo>
                    <a:pt x="1499" y="1"/>
                    <a:pt x="1351" y="74"/>
                    <a:pt x="1260" y="210"/>
                  </a:cubicBezTo>
                  <a:lnTo>
                    <a:pt x="165" y="1835"/>
                  </a:lnTo>
                  <a:cubicBezTo>
                    <a:pt x="1" y="2054"/>
                    <a:pt x="56" y="2346"/>
                    <a:pt x="293" y="2492"/>
                  </a:cubicBezTo>
                  <a:lnTo>
                    <a:pt x="1352" y="3222"/>
                  </a:lnTo>
                  <a:cubicBezTo>
                    <a:pt x="1433" y="3284"/>
                    <a:pt x="1525" y="3312"/>
                    <a:pt x="1617" y="3312"/>
                  </a:cubicBezTo>
                  <a:cubicBezTo>
                    <a:pt x="1771" y="3312"/>
                    <a:pt x="1924" y="3232"/>
                    <a:pt x="2027" y="3094"/>
                  </a:cubicBezTo>
                  <a:lnTo>
                    <a:pt x="3122" y="1488"/>
                  </a:lnTo>
                  <a:cubicBezTo>
                    <a:pt x="3268" y="1269"/>
                    <a:pt x="3214" y="959"/>
                    <a:pt x="2995" y="813"/>
                  </a:cubicBezTo>
                  <a:lnTo>
                    <a:pt x="1918" y="82"/>
                  </a:lnTo>
                  <a:cubicBezTo>
                    <a:pt x="1835" y="27"/>
                    <a:pt x="1742" y="1"/>
                    <a:pt x="16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58"/>
            <p:cNvSpPr/>
            <p:nvPr/>
          </p:nvSpPr>
          <p:spPr>
            <a:xfrm>
              <a:off x="4317947" y="1518981"/>
              <a:ext cx="79808" cy="84831"/>
            </a:xfrm>
            <a:custGeom>
              <a:avLst/>
              <a:gdLst/>
              <a:ahLst/>
              <a:cxnLst/>
              <a:rect l="l" t="t" r="r" b="b"/>
              <a:pathLst>
                <a:path w="1827" h="1942" extrusionOk="0">
                  <a:moveTo>
                    <a:pt x="1247" y="0"/>
                  </a:moveTo>
                  <a:cubicBezTo>
                    <a:pt x="1176" y="0"/>
                    <a:pt x="1103" y="24"/>
                    <a:pt x="1041" y="65"/>
                  </a:cubicBezTo>
                  <a:lnTo>
                    <a:pt x="1041" y="83"/>
                  </a:lnTo>
                  <a:lnTo>
                    <a:pt x="92" y="1014"/>
                  </a:lnTo>
                  <a:cubicBezTo>
                    <a:pt x="1" y="1160"/>
                    <a:pt x="37" y="1343"/>
                    <a:pt x="183" y="1434"/>
                  </a:cubicBezTo>
                  <a:lnTo>
                    <a:pt x="840" y="1891"/>
                  </a:lnTo>
                  <a:cubicBezTo>
                    <a:pt x="896" y="1925"/>
                    <a:pt x="956" y="1941"/>
                    <a:pt x="1015" y="1941"/>
                  </a:cubicBezTo>
                  <a:cubicBezTo>
                    <a:pt x="1111" y="1941"/>
                    <a:pt x="1204" y="1897"/>
                    <a:pt x="1260" y="1818"/>
                  </a:cubicBezTo>
                  <a:cubicBezTo>
                    <a:pt x="1260" y="1818"/>
                    <a:pt x="1790" y="613"/>
                    <a:pt x="1790" y="595"/>
                  </a:cubicBezTo>
                  <a:cubicBezTo>
                    <a:pt x="1826" y="467"/>
                    <a:pt x="1790" y="321"/>
                    <a:pt x="1680" y="248"/>
                  </a:cubicBezTo>
                  <a:lnTo>
                    <a:pt x="1406" y="47"/>
                  </a:lnTo>
                  <a:cubicBezTo>
                    <a:pt x="1358" y="15"/>
                    <a:pt x="1303" y="0"/>
                    <a:pt x="12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58"/>
            <p:cNvSpPr/>
            <p:nvPr/>
          </p:nvSpPr>
          <p:spPr>
            <a:xfrm>
              <a:off x="4378577" y="1317433"/>
              <a:ext cx="149787" cy="214787"/>
            </a:xfrm>
            <a:custGeom>
              <a:avLst/>
              <a:gdLst/>
              <a:ahLst/>
              <a:cxnLst/>
              <a:rect l="l" t="t" r="r" b="b"/>
              <a:pathLst>
                <a:path w="3429" h="4917" extrusionOk="0">
                  <a:moveTo>
                    <a:pt x="3355" y="1"/>
                  </a:moveTo>
                  <a:cubicBezTo>
                    <a:pt x="3349" y="1"/>
                    <a:pt x="3344" y="2"/>
                    <a:pt x="3341" y="6"/>
                  </a:cubicBezTo>
                  <a:lnTo>
                    <a:pt x="0" y="4770"/>
                  </a:lnTo>
                  <a:lnTo>
                    <a:pt x="219" y="4916"/>
                  </a:lnTo>
                  <a:lnTo>
                    <a:pt x="3414" y="61"/>
                  </a:lnTo>
                  <a:cubicBezTo>
                    <a:pt x="3429" y="31"/>
                    <a:pt x="3383" y="1"/>
                    <a:pt x="33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58"/>
            <p:cNvSpPr/>
            <p:nvPr/>
          </p:nvSpPr>
          <p:spPr>
            <a:xfrm>
              <a:off x="4374559" y="1516971"/>
              <a:ext cx="23152" cy="16818"/>
            </a:xfrm>
            <a:custGeom>
              <a:avLst/>
              <a:gdLst/>
              <a:ahLst/>
              <a:cxnLst/>
              <a:rect l="l" t="t" r="r" b="b"/>
              <a:pathLst>
                <a:path w="530" h="385" extrusionOk="0">
                  <a:moveTo>
                    <a:pt x="122" y="1"/>
                  </a:moveTo>
                  <a:cubicBezTo>
                    <a:pt x="84" y="1"/>
                    <a:pt x="49" y="21"/>
                    <a:pt x="37" y="56"/>
                  </a:cubicBezTo>
                  <a:cubicBezTo>
                    <a:pt x="1" y="93"/>
                    <a:pt x="1" y="166"/>
                    <a:pt x="56" y="202"/>
                  </a:cubicBezTo>
                  <a:lnTo>
                    <a:pt x="311" y="367"/>
                  </a:lnTo>
                  <a:cubicBezTo>
                    <a:pt x="334" y="379"/>
                    <a:pt x="355" y="385"/>
                    <a:pt x="376" y="385"/>
                  </a:cubicBezTo>
                  <a:cubicBezTo>
                    <a:pt x="471" y="385"/>
                    <a:pt x="529" y="263"/>
                    <a:pt x="439" y="202"/>
                  </a:cubicBezTo>
                  <a:lnTo>
                    <a:pt x="183" y="20"/>
                  </a:lnTo>
                  <a:cubicBezTo>
                    <a:pt x="164" y="7"/>
                    <a:pt x="142" y="1"/>
                    <a:pt x="122" y="1"/>
                  </a:cubicBezTo>
                  <a:close/>
                </a:path>
              </a:pathLst>
            </a:custGeom>
            <a:solidFill>
              <a:srgbClr val="334F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58"/>
            <p:cNvSpPr/>
            <p:nvPr/>
          </p:nvSpPr>
          <p:spPr>
            <a:xfrm>
              <a:off x="4221454" y="1665359"/>
              <a:ext cx="86972" cy="74173"/>
            </a:xfrm>
            <a:custGeom>
              <a:avLst/>
              <a:gdLst/>
              <a:ahLst/>
              <a:cxnLst/>
              <a:rect l="l" t="t" r="r" b="b"/>
              <a:pathLst>
                <a:path w="1991" h="1698" extrusionOk="0">
                  <a:moveTo>
                    <a:pt x="457" y="0"/>
                  </a:moveTo>
                  <a:lnTo>
                    <a:pt x="1" y="657"/>
                  </a:lnTo>
                  <a:lnTo>
                    <a:pt x="1534" y="1698"/>
                  </a:lnTo>
                  <a:lnTo>
                    <a:pt x="1991" y="1041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58"/>
            <p:cNvSpPr/>
            <p:nvPr/>
          </p:nvSpPr>
          <p:spPr>
            <a:xfrm>
              <a:off x="4211101" y="1635218"/>
              <a:ext cx="136508" cy="95403"/>
            </a:xfrm>
            <a:custGeom>
              <a:avLst/>
              <a:gdLst/>
              <a:ahLst/>
              <a:cxnLst/>
              <a:rect l="l" t="t" r="r" b="b"/>
              <a:pathLst>
                <a:path w="3125" h="2184" extrusionOk="0">
                  <a:moveTo>
                    <a:pt x="311" y="0"/>
                  </a:moveTo>
                  <a:cubicBezTo>
                    <a:pt x="225" y="0"/>
                    <a:pt x="137" y="45"/>
                    <a:pt x="92" y="124"/>
                  </a:cubicBezTo>
                  <a:cubicBezTo>
                    <a:pt x="1" y="234"/>
                    <a:pt x="37" y="398"/>
                    <a:pt x="165" y="489"/>
                  </a:cubicBezTo>
                  <a:lnTo>
                    <a:pt x="2593" y="2132"/>
                  </a:lnTo>
                  <a:cubicBezTo>
                    <a:pt x="2645" y="2168"/>
                    <a:pt x="2697" y="2184"/>
                    <a:pt x="2746" y="2184"/>
                  </a:cubicBezTo>
                  <a:cubicBezTo>
                    <a:pt x="2971" y="2184"/>
                    <a:pt x="3125" y="1859"/>
                    <a:pt x="2885" y="1694"/>
                  </a:cubicBezTo>
                  <a:lnTo>
                    <a:pt x="457" y="51"/>
                  </a:lnTo>
                  <a:cubicBezTo>
                    <a:pt x="416" y="17"/>
                    <a:pt x="364" y="0"/>
                    <a:pt x="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58"/>
            <p:cNvSpPr/>
            <p:nvPr/>
          </p:nvSpPr>
          <p:spPr>
            <a:xfrm>
              <a:off x="3833908" y="1676847"/>
              <a:ext cx="481687" cy="617714"/>
            </a:xfrm>
            <a:custGeom>
              <a:avLst/>
              <a:gdLst/>
              <a:ahLst/>
              <a:cxnLst/>
              <a:rect l="l" t="t" r="r" b="b"/>
              <a:pathLst>
                <a:path w="11027" h="14141" extrusionOk="0">
                  <a:moveTo>
                    <a:pt x="8540" y="1"/>
                  </a:moveTo>
                  <a:cubicBezTo>
                    <a:pt x="8361" y="1"/>
                    <a:pt x="8183" y="89"/>
                    <a:pt x="8070" y="248"/>
                  </a:cubicBezTo>
                  <a:lnTo>
                    <a:pt x="1" y="12205"/>
                  </a:lnTo>
                  <a:lnTo>
                    <a:pt x="2776" y="14140"/>
                  </a:lnTo>
                  <a:lnTo>
                    <a:pt x="10863" y="2147"/>
                  </a:lnTo>
                  <a:cubicBezTo>
                    <a:pt x="11027" y="1873"/>
                    <a:pt x="10972" y="1526"/>
                    <a:pt x="10717" y="1362"/>
                  </a:cubicBezTo>
                  <a:lnTo>
                    <a:pt x="8855" y="102"/>
                  </a:lnTo>
                  <a:cubicBezTo>
                    <a:pt x="8758" y="33"/>
                    <a:pt x="8649" y="1"/>
                    <a:pt x="85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58"/>
            <p:cNvSpPr/>
            <p:nvPr/>
          </p:nvSpPr>
          <p:spPr>
            <a:xfrm>
              <a:off x="4091500" y="1676847"/>
              <a:ext cx="224091" cy="233352"/>
            </a:xfrm>
            <a:custGeom>
              <a:avLst/>
              <a:gdLst/>
              <a:ahLst/>
              <a:cxnLst/>
              <a:rect l="l" t="t" r="r" b="b"/>
              <a:pathLst>
                <a:path w="5130" h="5342" extrusionOk="0">
                  <a:moveTo>
                    <a:pt x="2638" y="1"/>
                  </a:moveTo>
                  <a:cubicBezTo>
                    <a:pt x="2455" y="1"/>
                    <a:pt x="2275" y="89"/>
                    <a:pt x="2173" y="248"/>
                  </a:cubicBezTo>
                  <a:lnTo>
                    <a:pt x="0" y="3461"/>
                  </a:lnTo>
                  <a:lnTo>
                    <a:pt x="2812" y="5341"/>
                  </a:lnTo>
                  <a:lnTo>
                    <a:pt x="4966" y="2147"/>
                  </a:lnTo>
                  <a:cubicBezTo>
                    <a:pt x="5130" y="1891"/>
                    <a:pt x="5057" y="1544"/>
                    <a:pt x="4801" y="1362"/>
                  </a:cubicBezTo>
                  <a:lnTo>
                    <a:pt x="2958" y="102"/>
                  </a:lnTo>
                  <a:cubicBezTo>
                    <a:pt x="2861" y="33"/>
                    <a:pt x="2749" y="1"/>
                    <a:pt x="26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58"/>
            <p:cNvSpPr/>
            <p:nvPr/>
          </p:nvSpPr>
          <p:spPr>
            <a:xfrm>
              <a:off x="4235039" y="1772335"/>
              <a:ext cx="52681" cy="40581"/>
            </a:xfrm>
            <a:custGeom>
              <a:avLst/>
              <a:gdLst/>
              <a:ahLst/>
              <a:cxnLst/>
              <a:rect l="l" t="t" r="r" b="b"/>
              <a:pathLst>
                <a:path w="1206" h="929" extrusionOk="0">
                  <a:moveTo>
                    <a:pt x="171" y="1"/>
                  </a:moveTo>
                  <a:cubicBezTo>
                    <a:pt x="122" y="1"/>
                    <a:pt x="76" y="20"/>
                    <a:pt x="55" y="52"/>
                  </a:cubicBezTo>
                  <a:cubicBezTo>
                    <a:pt x="0" y="125"/>
                    <a:pt x="18" y="235"/>
                    <a:pt x="91" y="289"/>
                  </a:cubicBezTo>
                  <a:lnTo>
                    <a:pt x="1022" y="928"/>
                  </a:lnTo>
                  <a:lnTo>
                    <a:pt x="1205" y="673"/>
                  </a:lnTo>
                  <a:lnTo>
                    <a:pt x="274" y="34"/>
                  </a:lnTo>
                  <a:cubicBezTo>
                    <a:pt x="243" y="11"/>
                    <a:pt x="206" y="1"/>
                    <a:pt x="1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58"/>
            <p:cNvSpPr/>
            <p:nvPr/>
          </p:nvSpPr>
          <p:spPr>
            <a:xfrm>
              <a:off x="4193541" y="1833010"/>
              <a:ext cx="52681" cy="40494"/>
            </a:xfrm>
            <a:custGeom>
              <a:avLst/>
              <a:gdLst/>
              <a:ahLst/>
              <a:cxnLst/>
              <a:rect l="l" t="t" r="r" b="b"/>
              <a:pathLst>
                <a:path w="1206" h="927" extrusionOk="0">
                  <a:moveTo>
                    <a:pt x="178" y="0"/>
                  </a:moveTo>
                  <a:cubicBezTo>
                    <a:pt x="127" y="0"/>
                    <a:pt x="78" y="24"/>
                    <a:pt x="56" y="69"/>
                  </a:cubicBezTo>
                  <a:cubicBezTo>
                    <a:pt x="1" y="142"/>
                    <a:pt x="19" y="233"/>
                    <a:pt x="92" y="288"/>
                  </a:cubicBezTo>
                  <a:lnTo>
                    <a:pt x="1041" y="927"/>
                  </a:lnTo>
                  <a:lnTo>
                    <a:pt x="1206" y="671"/>
                  </a:lnTo>
                  <a:lnTo>
                    <a:pt x="275" y="32"/>
                  </a:lnTo>
                  <a:cubicBezTo>
                    <a:pt x="246" y="10"/>
                    <a:pt x="211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58"/>
            <p:cNvSpPr/>
            <p:nvPr/>
          </p:nvSpPr>
          <p:spPr>
            <a:xfrm>
              <a:off x="4152087" y="1892854"/>
              <a:ext cx="52681" cy="41236"/>
            </a:xfrm>
            <a:custGeom>
              <a:avLst/>
              <a:gdLst/>
              <a:ahLst/>
              <a:cxnLst/>
              <a:rect l="l" t="t" r="r" b="b"/>
              <a:pathLst>
                <a:path w="1206" h="944" extrusionOk="0">
                  <a:moveTo>
                    <a:pt x="183" y="0"/>
                  </a:moveTo>
                  <a:cubicBezTo>
                    <a:pt x="130" y="0"/>
                    <a:pt x="78" y="29"/>
                    <a:pt x="55" y="86"/>
                  </a:cubicBezTo>
                  <a:cubicBezTo>
                    <a:pt x="1" y="159"/>
                    <a:pt x="19" y="250"/>
                    <a:pt x="92" y="305"/>
                  </a:cubicBezTo>
                  <a:lnTo>
                    <a:pt x="1041" y="944"/>
                  </a:lnTo>
                  <a:lnTo>
                    <a:pt x="1206" y="688"/>
                  </a:lnTo>
                  <a:lnTo>
                    <a:pt x="275" y="31"/>
                  </a:lnTo>
                  <a:cubicBezTo>
                    <a:pt x="247" y="11"/>
                    <a:pt x="215" y="0"/>
                    <a:pt x="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58"/>
            <p:cNvSpPr/>
            <p:nvPr/>
          </p:nvSpPr>
          <p:spPr>
            <a:xfrm>
              <a:off x="4110633" y="1954227"/>
              <a:ext cx="53467" cy="41280"/>
            </a:xfrm>
            <a:custGeom>
              <a:avLst/>
              <a:gdLst/>
              <a:ahLst/>
              <a:cxnLst/>
              <a:rect l="l" t="t" r="r" b="b"/>
              <a:pathLst>
                <a:path w="1224" h="945" extrusionOk="0">
                  <a:moveTo>
                    <a:pt x="183" y="0"/>
                  </a:moveTo>
                  <a:cubicBezTo>
                    <a:pt x="135" y="0"/>
                    <a:pt x="88" y="24"/>
                    <a:pt x="55" y="68"/>
                  </a:cubicBezTo>
                  <a:cubicBezTo>
                    <a:pt x="0" y="141"/>
                    <a:pt x="19" y="251"/>
                    <a:pt x="92" y="287"/>
                  </a:cubicBezTo>
                  <a:lnTo>
                    <a:pt x="1059" y="945"/>
                  </a:lnTo>
                  <a:lnTo>
                    <a:pt x="1224" y="689"/>
                  </a:lnTo>
                  <a:lnTo>
                    <a:pt x="274" y="32"/>
                  </a:lnTo>
                  <a:cubicBezTo>
                    <a:pt x="245" y="10"/>
                    <a:pt x="214" y="0"/>
                    <a:pt x="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58"/>
            <p:cNvSpPr/>
            <p:nvPr/>
          </p:nvSpPr>
          <p:spPr>
            <a:xfrm>
              <a:off x="4069179" y="2015556"/>
              <a:ext cx="54254" cy="41367"/>
            </a:xfrm>
            <a:custGeom>
              <a:avLst/>
              <a:gdLst/>
              <a:ahLst/>
              <a:cxnLst/>
              <a:rect l="l" t="t" r="r" b="b"/>
              <a:pathLst>
                <a:path w="1242" h="947" extrusionOk="0">
                  <a:moveTo>
                    <a:pt x="177" y="0"/>
                  </a:moveTo>
                  <a:cubicBezTo>
                    <a:pt x="131" y="0"/>
                    <a:pt x="87" y="20"/>
                    <a:pt x="55" y="52"/>
                  </a:cubicBezTo>
                  <a:cubicBezTo>
                    <a:pt x="0" y="125"/>
                    <a:pt x="18" y="234"/>
                    <a:pt x="110" y="289"/>
                  </a:cubicBezTo>
                  <a:lnTo>
                    <a:pt x="1059" y="946"/>
                  </a:lnTo>
                  <a:lnTo>
                    <a:pt x="1241" y="672"/>
                  </a:lnTo>
                  <a:lnTo>
                    <a:pt x="274" y="34"/>
                  </a:lnTo>
                  <a:cubicBezTo>
                    <a:pt x="243" y="11"/>
                    <a:pt x="210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58"/>
            <p:cNvSpPr/>
            <p:nvPr/>
          </p:nvSpPr>
          <p:spPr>
            <a:xfrm>
              <a:off x="4027681" y="2076143"/>
              <a:ext cx="54297" cy="41367"/>
            </a:xfrm>
            <a:custGeom>
              <a:avLst/>
              <a:gdLst/>
              <a:ahLst/>
              <a:cxnLst/>
              <a:rect l="l" t="t" r="r" b="b"/>
              <a:pathLst>
                <a:path w="1243" h="947" extrusionOk="0">
                  <a:moveTo>
                    <a:pt x="185" y="1"/>
                  </a:moveTo>
                  <a:cubicBezTo>
                    <a:pt x="138" y="1"/>
                    <a:pt x="87" y="20"/>
                    <a:pt x="56" y="52"/>
                  </a:cubicBezTo>
                  <a:cubicBezTo>
                    <a:pt x="1" y="125"/>
                    <a:pt x="19" y="235"/>
                    <a:pt x="110" y="289"/>
                  </a:cubicBezTo>
                  <a:lnTo>
                    <a:pt x="1060" y="947"/>
                  </a:lnTo>
                  <a:lnTo>
                    <a:pt x="1242" y="691"/>
                  </a:lnTo>
                  <a:lnTo>
                    <a:pt x="275" y="34"/>
                  </a:lnTo>
                  <a:cubicBezTo>
                    <a:pt x="252" y="11"/>
                    <a:pt x="219" y="1"/>
                    <a:pt x="1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58"/>
            <p:cNvSpPr/>
            <p:nvPr/>
          </p:nvSpPr>
          <p:spPr>
            <a:xfrm>
              <a:off x="3987013" y="2136817"/>
              <a:ext cx="53467" cy="41324"/>
            </a:xfrm>
            <a:custGeom>
              <a:avLst/>
              <a:gdLst/>
              <a:ahLst/>
              <a:cxnLst/>
              <a:rect l="l" t="t" r="r" b="b"/>
              <a:pathLst>
                <a:path w="1224" h="946" extrusionOk="0">
                  <a:moveTo>
                    <a:pt x="174" y="0"/>
                  </a:moveTo>
                  <a:cubicBezTo>
                    <a:pt x="127" y="0"/>
                    <a:pt x="78" y="25"/>
                    <a:pt x="56" y="69"/>
                  </a:cubicBezTo>
                  <a:cubicBezTo>
                    <a:pt x="1" y="142"/>
                    <a:pt x="19" y="233"/>
                    <a:pt x="92" y="288"/>
                  </a:cubicBezTo>
                  <a:lnTo>
                    <a:pt x="1060" y="945"/>
                  </a:lnTo>
                  <a:lnTo>
                    <a:pt x="1224" y="689"/>
                  </a:lnTo>
                  <a:lnTo>
                    <a:pt x="256" y="32"/>
                  </a:lnTo>
                  <a:cubicBezTo>
                    <a:pt x="235" y="11"/>
                    <a:pt x="205" y="0"/>
                    <a:pt x="1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58"/>
            <p:cNvSpPr/>
            <p:nvPr/>
          </p:nvSpPr>
          <p:spPr>
            <a:xfrm>
              <a:off x="2357113" y="709250"/>
              <a:ext cx="328580" cy="720106"/>
            </a:xfrm>
            <a:custGeom>
              <a:avLst/>
              <a:gdLst/>
              <a:ahLst/>
              <a:cxnLst/>
              <a:rect l="l" t="t" r="r" b="b"/>
              <a:pathLst>
                <a:path w="7522" h="16485" extrusionOk="0">
                  <a:moveTo>
                    <a:pt x="6645" y="2081"/>
                  </a:moveTo>
                  <a:cubicBezTo>
                    <a:pt x="5313" y="2355"/>
                    <a:pt x="4017" y="2757"/>
                    <a:pt x="2775" y="3286"/>
                  </a:cubicBezTo>
                  <a:cubicBezTo>
                    <a:pt x="2027" y="3615"/>
                    <a:pt x="1570" y="3980"/>
                    <a:pt x="1534" y="4947"/>
                  </a:cubicBezTo>
                  <a:cubicBezTo>
                    <a:pt x="1534" y="5458"/>
                    <a:pt x="1589" y="5988"/>
                    <a:pt x="1698" y="6499"/>
                  </a:cubicBezTo>
                  <a:cubicBezTo>
                    <a:pt x="1972" y="7923"/>
                    <a:pt x="2355" y="9347"/>
                    <a:pt x="2666" y="10679"/>
                  </a:cubicBezTo>
                  <a:cubicBezTo>
                    <a:pt x="3140" y="12706"/>
                    <a:pt x="3688" y="14422"/>
                    <a:pt x="3998" y="16247"/>
                  </a:cubicBezTo>
                  <a:cubicBezTo>
                    <a:pt x="3670" y="16338"/>
                    <a:pt x="3378" y="16430"/>
                    <a:pt x="3049" y="16485"/>
                  </a:cubicBezTo>
                  <a:cubicBezTo>
                    <a:pt x="2063" y="13819"/>
                    <a:pt x="1242" y="11081"/>
                    <a:pt x="585" y="8306"/>
                  </a:cubicBezTo>
                  <a:cubicBezTo>
                    <a:pt x="366" y="7339"/>
                    <a:pt x="92" y="6335"/>
                    <a:pt x="19" y="5349"/>
                  </a:cubicBezTo>
                  <a:cubicBezTo>
                    <a:pt x="1" y="5075"/>
                    <a:pt x="1" y="4783"/>
                    <a:pt x="19" y="4509"/>
                  </a:cubicBezTo>
                  <a:cubicBezTo>
                    <a:pt x="128" y="3067"/>
                    <a:pt x="1260" y="2337"/>
                    <a:pt x="2428" y="1899"/>
                  </a:cubicBezTo>
                  <a:cubicBezTo>
                    <a:pt x="3688" y="1406"/>
                    <a:pt x="5112" y="1242"/>
                    <a:pt x="6609" y="1059"/>
                  </a:cubicBezTo>
                  <a:cubicBezTo>
                    <a:pt x="6737" y="694"/>
                    <a:pt x="6682" y="0"/>
                    <a:pt x="7065" y="37"/>
                  </a:cubicBezTo>
                  <a:cubicBezTo>
                    <a:pt x="7503" y="73"/>
                    <a:pt x="7522" y="822"/>
                    <a:pt x="7522" y="1479"/>
                  </a:cubicBezTo>
                  <a:cubicBezTo>
                    <a:pt x="7522" y="2154"/>
                    <a:pt x="7485" y="2958"/>
                    <a:pt x="7029" y="2921"/>
                  </a:cubicBezTo>
                  <a:cubicBezTo>
                    <a:pt x="6682" y="2884"/>
                    <a:pt x="6737" y="2410"/>
                    <a:pt x="6645" y="20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58"/>
            <p:cNvSpPr/>
            <p:nvPr/>
          </p:nvSpPr>
          <p:spPr>
            <a:xfrm>
              <a:off x="2800483" y="709250"/>
              <a:ext cx="328580" cy="720106"/>
            </a:xfrm>
            <a:custGeom>
              <a:avLst/>
              <a:gdLst/>
              <a:ahLst/>
              <a:cxnLst/>
              <a:rect l="l" t="t" r="r" b="b"/>
              <a:pathLst>
                <a:path w="7522" h="16485" extrusionOk="0">
                  <a:moveTo>
                    <a:pt x="877" y="2081"/>
                  </a:moveTo>
                  <a:cubicBezTo>
                    <a:pt x="2191" y="2355"/>
                    <a:pt x="3505" y="2757"/>
                    <a:pt x="4747" y="3286"/>
                  </a:cubicBezTo>
                  <a:cubicBezTo>
                    <a:pt x="5495" y="3615"/>
                    <a:pt x="5951" y="3980"/>
                    <a:pt x="5988" y="4947"/>
                  </a:cubicBezTo>
                  <a:cubicBezTo>
                    <a:pt x="5988" y="5458"/>
                    <a:pt x="5933" y="5988"/>
                    <a:pt x="5824" y="6499"/>
                  </a:cubicBezTo>
                  <a:cubicBezTo>
                    <a:pt x="5550" y="7923"/>
                    <a:pt x="5167" y="9347"/>
                    <a:pt x="4856" y="10679"/>
                  </a:cubicBezTo>
                  <a:cubicBezTo>
                    <a:pt x="4382" y="12706"/>
                    <a:pt x="3816" y="14422"/>
                    <a:pt x="3524" y="16247"/>
                  </a:cubicBezTo>
                  <a:cubicBezTo>
                    <a:pt x="3852" y="16338"/>
                    <a:pt x="4144" y="16430"/>
                    <a:pt x="4473" y="16485"/>
                  </a:cubicBezTo>
                  <a:cubicBezTo>
                    <a:pt x="5459" y="13819"/>
                    <a:pt x="6280" y="11081"/>
                    <a:pt x="6937" y="8306"/>
                  </a:cubicBezTo>
                  <a:cubicBezTo>
                    <a:pt x="7156" y="7339"/>
                    <a:pt x="7430" y="6335"/>
                    <a:pt x="7503" y="5349"/>
                  </a:cubicBezTo>
                  <a:cubicBezTo>
                    <a:pt x="7521" y="5075"/>
                    <a:pt x="7521" y="4783"/>
                    <a:pt x="7503" y="4509"/>
                  </a:cubicBezTo>
                  <a:cubicBezTo>
                    <a:pt x="7394" y="3067"/>
                    <a:pt x="6262" y="2337"/>
                    <a:pt x="5093" y="1899"/>
                  </a:cubicBezTo>
                  <a:cubicBezTo>
                    <a:pt x="3834" y="1406"/>
                    <a:pt x="2410" y="1242"/>
                    <a:pt x="913" y="1059"/>
                  </a:cubicBezTo>
                  <a:cubicBezTo>
                    <a:pt x="785" y="694"/>
                    <a:pt x="840" y="0"/>
                    <a:pt x="457" y="37"/>
                  </a:cubicBezTo>
                  <a:cubicBezTo>
                    <a:pt x="19" y="73"/>
                    <a:pt x="0" y="822"/>
                    <a:pt x="0" y="1479"/>
                  </a:cubicBezTo>
                  <a:cubicBezTo>
                    <a:pt x="0" y="2154"/>
                    <a:pt x="37" y="2958"/>
                    <a:pt x="493" y="2921"/>
                  </a:cubicBezTo>
                  <a:cubicBezTo>
                    <a:pt x="822" y="2884"/>
                    <a:pt x="767" y="2410"/>
                    <a:pt x="877" y="20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58"/>
            <p:cNvSpPr/>
            <p:nvPr/>
          </p:nvSpPr>
          <p:spPr>
            <a:xfrm>
              <a:off x="2464745" y="1387061"/>
              <a:ext cx="1220926" cy="885968"/>
            </a:xfrm>
            <a:custGeom>
              <a:avLst/>
              <a:gdLst/>
              <a:ahLst/>
              <a:cxnLst/>
              <a:rect l="l" t="t" r="r" b="b"/>
              <a:pathLst>
                <a:path w="27950" h="20282" extrusionOk="0">
                  <a:moveTo>
                    <a:pt x="10753" y="0"/>
                  </a:moveTo>
                  <a:cubicBezTo>
                    <a:pt x="11593" y="73"/>
                    <a:pt x="12414" y="146"/>
                    <a:pt x="13236" y="219"/>
                  </a:cubicBezTo>
                  <a:cubicBezTo>
                    <a:pt x="12761" y="3815"/>
                    <a:pt x="11155" y="6261"/>
                    <a:pt x="8015" y="7193"/>
                  </a:cubicBezTo>
                  <a:cubicBezTo>
                    <a:pt x="8344" y="8799"/>
                    <a:pt x="8617" y="10296"/>
                    <a:pt x="9165" y="11665"/>
                  </a:cubicBezTo>
                  <a:cubicBezTo>
                    <a:pt x="9676" y="12943"/>
                    <a:pt x="10352" y="14148"/>
                    <a:pt x="11191" y="15225"/>
                  </a:cubicBezTo>
                  <a:cubicBezTo>
                    <a:pt x="12013" y="16302"/>
                    <a:pt x="12889" y="17178"/>
                    <a:pt x="14203" y="17799"/>
                  </a:cubicBezTo>
                  <a:cubicBezTo>
                    <a:pt x="15481" y="18401"/>
                    <a:pt x="17307" y="18511"/>
                    <a:pt x="18913" y="17981"/>
                  </a:cubicBezTo>
                  <a:cubicBezTo>
                    <a:pt x="20282" y="17525"/>
                    <a:pt x="21286" y="16612"/>
                    <a:pt x="22071" y="15553"/>
                  </a:cubicBezTo>
                  <a:cubicBezTo>
                    <a:pt x="22875" y="14440"/>
                    <a:pt x="23276" y="13052"/>
                    <a:pt x="23495" y="11391"/>
                  </a:cubicBezTo>
                  <a:cubicBezTo>
                    <a:pt x="23605" y="10533"/>
                    <a:pt x="23660" y="9712"/>
                    <a:pt x="23842" y="8945"/>
                  </a:cubicBezTo>
                  <a:cubicBezTo>
                    <a:pt x="24371" y="6736"/>
                    <a:pt x="25266" y="4838"/>
                    <a:pt x="27767" y="4491"/>
                  </a:cubicBezTo>
                  <a:cubicBezTo>
                    <a:pt x="27803" y="4655"/>
                    <a:pt x="27840" y="4801"/>
                    <a:pt x="27876" y="4965"/>
                  </a:cubicBezTo>
                  <a:cubicBezTo>
                    <a:pt x="27913" y="5130"/>
                    <a:pt x="27949" y="5294"/>
                    <a:pt x="27949" y="5458"/>
                  </a:cubicBezTo>
                  <a:cubicBezTo>
                    <a:pt x="27913" y="5623"/>
                    <a:pt x="27639" y="5714"/>
                    <a:pt x="27511" y="5805"/>
                  </a:cubicBezTo>
                  <a:cubicBezTo>
                    <a:pt x="27384" y="5933"/>
                    <a:pt x="27238" y="6061"/>
                    <a:pt x="27091" y="6170"/>
                  </a:cubicBezTo>
                  <a:cubicBezTo>
                    <a:pt x="26124" y="7211"/>
                    <a:pt x="25576" y="8708"/>
                    <a:pt x="25302" y="10405"/>
                  </a:cubicBezTo>
                  <a:cubicBezTo>
                    <a:pt x="25156" y="11318"/>
                    <a:pt x="25120" y="12194"/>
                    <a:pt x="24956" y="13052"/>
                  </a:cubicBezTo>
                  <a:cubicBezTo>
                    <a:pt x="24773" y="13819"/>
                    <a:pt x="24518" y="14549"/>
                    <a:pt x="24171" y="15261"/>
                  </a:cubicBezTo>
                  <a:cubicBezTo>
                    <a:pt x="23550" y="16557"/>
                    <a:pt x="22619" y="17689"/>
                    <a:pt x="21451" y="18547"/>
                  </a:cubicBezTo>
                  <a:cubicBezTo>
                    <a:pt x="20191" y="19533"/>
                    <a:pt x="18658" y="20099"/>
                    <a:pt x="17069" y="20172"/>
                  </a:cubicBezTo>
                  <a:cubicBezTo>
                    <a:pt x="14642" y="20281"/>
                    <a:pt x="12250" y="19405"/>
                    <a:pt x="10479" y="17744"/>
                  </a:cubicBezTo>
                  <a:cubicBezTo>
                    <a:pt x="8873" y="16229"/>
                    <a:pt x="7668" y="14312"/>
                    <a:pt x="7029" y="12176"/>
                  </a:cubicBezTo>
                  <a:cubicBezTo>
                    <a:pt x="6518" y="10588"/>
                    <a:pt x="6153" y="8945"/>
                    <a:pt x="5952" y="7266"/>
                  </a:cubicBezTo>
                  <a:cubicBezTo>
                    <a:pt x="4419" y="6992"/>
                    <a:pt x="3031" y="6207"/>
                    <a:pt x="2027" y="5020"/>
                  </a:cubicBezTo>
                  <a:cubicBezTo>
                    <a:pt x="987" y="3870"/>
                    <a:pt x="275" y="2446"/>
                    <a:pt x="1" y="913"/>
                  </a:cubicBezTo>
                  <a:cubicBezTo>
                    <a:pt x="804" y="694"/>
                    <a:pt x="1626" y="493"/>
                    <a:pt x="2484" y="329"/>
                  </a:cubicBezTo>
                  <a:cubicBezTo>
                    <a:pt x="2885" y="1789"/>
                    <a:pt x="3469" y="3085"/>
                    <a:pt x="4437" y="4053"/>
                  </a:cubicBezTo>
                  <a:cubicBezTo>
                    <a:pt x="4912" y="4564"/>
                    <a:pt x="5532" y="4929"/>
                    <a:pt x="6208" y="5111"/>
                  </a:cubicBezTo>
                  <a:cubicBezTo>
                    <a:pt x="6974" y="5276"/>
                    <a:pt x="7796" y="5130"/>
                    <a:pt x="8453" y="4692"/>
                  </a:cubicBezTo>
                  <a:cubicBezTo>
                    <a:pt x="9786" y="3815"/>
                    <a:pt x="10479" y="2136"/>
                    <a:pt x="10698" y="91"/>
                  </a:cubicBezTo>
                  <a:cubicBezTo>
                    <a:pt x="10698" y="55"/>
                    <a:pt x="10717" y="18"/>
                    <a:pt x="107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58"/>
            <p:cNvSpPr/>
            <p:nvPr/>
          </p:nvSpPr>
          <p:spPr>
            <a:xfrm>
              <a:off x="3587543" y="1464378"/>
              <a:ext cx="306258" cy="319013"/>
            </a:xfrm>
            <a:custGeom>
              <a:avLst/>
              <a:gdLst/>
              <a:ahLst/>
              <a:cxnLst/>
              <a:rect l="l" t="t" r="r" b="b"/>
              <a:pathLst>
                <a:path w="7011" h="7303" extrusionOk="0">
                  <a:moveTo>
                    <a:pt x="3469" y="56"/>
                  </a:moveTo>
                  <a:cubicBezTo>
                    <a:pt x="4473" y="1"/>
                    <a:pt x="5440" y="402"/>
                    <a:pt x="6097" y="1169"/>
                  </a:cubicBezTo>
                  <a:cubicBezTo>
                    <a:pt x="6681" y="1808"/>
                    <a:pt x="6992" y="2629"/>
                    <a:pt x="7010" y="3487"/>
                  </a:cubicBezTo>
                  <a:cubicBezTo>
                    <a:pt x="7010" y="4418"/>
                    <a:pt x="6627" y="5295"/>
                    <a:pt x="5933" y="5915"/>
                  </a:cubicBezTo>
                  <a:cubicBezTo>
                    <a:pt x="5312" y="6518"/>
                    <a:pt x="4546" y="6919"/>
                    <a:pt x="3706" y="7084"/>
                  </a:cubicBezTo>
                  <a:cubicBezTo>
                    <a:pt x="2264" y="7303"/>
                    <a:pt x="1077" y="6372"/>
                    <a:pt x="548" y="5349"/>
                  </a:cubicBezTo>
                  <a:cubicBezTo>
                    <a:pt x="347" y="5003"/>
                    <a:pt x="219" y="4619"/>
                    <a:pt x="164" y="4218"/>
                  </a:cubicBezTo>
                  <a:cubicBezTo>
                    <a:pt x="0" y="2319"/>
                    <a:pt x="949" y="914"/>
                    <a:pt x="2136" y="348"/>
                  </a:cubicBezTo>
                  <a:cubicBezTo>
                    <a:pt x="2556" y="183"/>
                    <a:pt x="3012" y="74"/>
                    <a:pt x="3469" y="5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58"/>
            <p:cNvSpPr/>
            <p:nvPr/>
          </p:nvSpPr>
          <p:spPr>
            <a:xfrm>
              <a:off x="3651318" y="1519417"/>
              <a:ext cx="200983" cy="185039"/>
            </a:xfrm>
            <a:custGeom>
              <a:avLst/>
              <a:gdLst/>
              <a:ahLst/>
              <a:cxnLst/>
              <a:rect l="l" t="t" r="r" b="b"/>
              <a:pathLst>
                <a:path w="4601" h="4236" extrusionOk="0">
                  <a:moveTo>
                    <a:pt x="1917" y="110"/>
                  </a:moveTo>
                  <a:cubicBezTo>
                    <a:pt x="2666" y="0"/>
                    <a:pt x="3414" y="347"/>
                    <a:pt x="3834" y="986"/>
                  </a:cubicBezTo>
                  <a:cubicBezTo>
                    <a:pt x="3925" y="1114"/>
                    <a:pt x="3998" y="1260"/>
                    <a:pt x="4071" y="1406"/>
                  </a:cubicBezTo>
                  <a:cubicBezTo>
                    <a:pt x="4601" y="2739"/>
                    <a:pt x="3725" y="4217"/>
                    <a:pt x="2282" y="4236"/>
                  </a:cubicBezTo>
                  <a:cubicBezTo>
                    <a:pt x="1169" y="4236"/>
                    <a:pt x="165" y="3505"/>
                    <a:pt x="55" y="2428"/>
                  </a:cubicBezTo>
                  <a:cubicBezTo>
                    <a:pt x="0" y="1753"/>
                    <a:pt x="256" y="1077"/>
                    <a:pt x="785" y="639"/>
                  </a:cubicBezTo>
                  <a:cubicBezTo>
                    <a:pt x="1096" y="365"/>
                    <a:pt x="1497" y="165"/>
                    <a:pt x="1917" y="11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58"/>
          <p:cNvGrpSpPr/>
          <p:nvPr/>
        </p:nvGrpSpPr>
        <p:grpSpPr>
          <a:xfrm>
            <a:off x="5424858" y="2654896"/>
            <a:ext cx="727013" cy="497802"/>
            <a:chOff x="4549425" y="3498550"/>
            <a:chExt cx="295375" cy="202250"/>
          </a:xfrm>
        </p:grpSpPr>
        <p:sp>
          <p:nvSpPr>
            <p:cNvPr id="649" name="Google Shape;649;p58"/>
            <p:cNvSpPr/>
            <p:nvPr/>
          </p:nvSpPr>
          <p:spPr>
            <a:xfrm>
              <a:off x="4549425" y="3498550"/>
              <a:ext cx="295375" cy="202250"/>
            </a:xfrm>
            <a:custGeom>
              <a:avLst/>
              <a:gdLst/>
              <a:ahLst/>
              <a:cxnLst/>
              <a:rect l="l" t="t" r="r" b="b"/>
              <a:pathLst>
                <a:path w="11815" h="8090" extrusionOk="0">
                  <a:moveTo>
                    <a:pt x="1" y="1"/>
                  </a:moveTo>
                  <a:lnTo>
                    <a:pt x="1" y="8090"/>
                  </a:lnTo>
                  <a:lnTo>
                    <a:pt x="11815" y="8090"/>
                  </a:lnTo>
                  <a:lnTo>
                    <a:pt x="118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58"/>
            <p:cNvSpPr/>
            <p:nvPr/>
          </p:nvSpPr>
          <p:spPr>
            <a:xfrm>
              <a:off x="4574450" y="3683025"/>
              <a:ext cx="18125" cy="17775"/>
            </a:xfrm>
            <a:custGeom>
              <a:avLst/>
              <a:gdLst/>
              <a:ahLst/>
              <a:cxnLst/>
              <a:rect l="l" t="t" r="r" b="b"/>
              <a:pathLst>
                <a:path w="725" h="711" extrusionOk="0">
                  <a:moveTo>
                    <a:pt x="0" y="0"/>
                  </a:moveTo>
                  <a:lnTo>
                    <a:pt x="0" y="711"/>
                  </a:lnTo>
                  <a:lnTo>
                    <a:pt x="725" y="711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58"/>
            <p:cNvSpPr/>
            <p:nvPr/>
          </p:nvSpPr>
          <p:spPr>
            <a:xfrm>
              <a:off x="4612500" y="3631925"/>
              <a:ext cx="17775" cy="68875"/>
            </a:xfrm>
            <a:custGeom>
              <a:avLst/>
              <a:gdLst/>
              <a:ahLst/>
              <a:cxnLst/>
              <a:rect l="l" t="t" r="r" b="b"/>
              <a:pathLst>
                <a:path w="711" h="2755" extrusionOk="0">
                  <a:moveTo>
                    <a:pt x="0" y="0"/>
                  </a:moveTo>
                  <a:lnTo>
                    <a:pt x="0" y="2755"/>
                  </a:lnTo>
                  <a:lnTo>
                    <a:pt x="710" y="2755"/>
                  </a:lnTo>
                  <a:lnTo>
                    <a:pt x="71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58"/>
            <p:cNvSpPr/>
            <p:nvPr/>
          </p:nvSpPr>
          <p:spPr>
            <a:xfrm>
              <a:off x="4650175" y="3599675"/>
              <a:ext cx="17775" cy="101125"/>
            </a:xfrm>
            <a:custGeom>
              <a:avLst/>
              <a:gdLst/>
              <a:ahLst/>
              <a:cxnLst/>
              <a:rect l="l" t="t" r="r" b="b"/>
              <a:pathLst>
                <a:path w="711" h="4045" extrusionOk="0">
                  <a:moveTo>
                    <a:pt x="1" y="0"/>
                  </a:moveTo>
                  <a:lnTo>
                    <a:pt x="1" y="4045"/>
                  </a:lnTo>
                  <a:lnTo>
                    <a:pt x="711" y="4045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58"/>
            <p:cNvSpPr/>
            <p:nvPr/>
          </p:nvSpPr>
          <p:spPr>
            <a:xfrm>
              <a:off x="4688225" y="3553275"/>
              <a:ext cx="17775" cy="147525"/>
            </a:xfrm>
            <a:custGeom>
              <a:avLst/>
              <a:gdLst/>
              <a:ahLst/>
              <a:cxnLst/>
              <a:rect l="l" t="t" r="r" b="b"/>
              <a:pathLst>
                <a:path w="711" h="5901" extrusionOk="0">
                  <a:moveTo>
                    <a:pt x="1" y="1"/>
                  </a:moveTo>
                  <a:lnTo>
                    <a:pt x="1" y="5901"/>
                  </a:lnTo>
                  <a:lnTo>
                    <a:pt x="711" y="5901"/>
                  </a:lnTo>
                  <a:lnTo>
                    <a:pt x="7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58"/>
            <p:cNvSpPr/>
            <p:nvPr/>
          </p:nvSpPr>
          <p:spPr>
            <a:xfrm>
              <a:off x="4725925" y="3517050"/>
              <a:ext cx="17775" cy="183750"/>
            </a:xfrm>
            <a:custGeom>
              <a:avLst/>
              <a:gdLst/>
              <a:ahLst/>
              <a:cxnLst/>
              <a:rect l="l" t="t" r="r" b="b"/>
              <a:pathLst>
                <a:path w="711" h="7350" extrusionOk="0">
                  <a:moveTo>
                    <a:pt x="0" y="0"/>
                  </a:moveTo>
                  <a:lnTo>
                    <a:pt x="0" y="7350"/>
                  </a:lnTo>
                  <a:lnTo>
                    <a:pt x="711" y="7350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58"/>
            <p:cNvSpPr/>
            <p:nvPr/>
          </p:nvSpPr>
          <p:spPr>
            <a:xfrm>
              <a:off x="4763600" y="3654025"/>
              <a:ext cx="18150" cy="46775"/>
            </a:xfrm>
            <a:custGeom>
              <a:avLst/>
              <a:gdLst/>
              <a:ahLst/>
              <a:cxnLst/>
              <a:rect l="l" t="t" r="r" b="b"/>
              <a:pathLst>
                <a:path w="726" h="1871" extrusionOk="0">
                  <a:moveTo>
                    <a:pt x="1" y="1"/>
                  </a:moveTo>
                  <a:lnTo>
                    <a:pt x="1" y="1871"/>
                  </a:lnTo>
                  <a:lnTo>
                    <a:pt x="726" y="187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58"/>
            <p:cNvSpPr/>
            <p:nvPr/>
          </p:nvSpPr>
          <p:spPr>
            <a:xfrm>
              <a:off x="4801650" y="3594225"/>
              <a:ext cx="17800" cy="106575"/>
            </a:xfrm>
            <a:custGeom>
              <a:avLst/>
              <a:gdLst/>
              <a:ahLst/>
              <a:cxnLst/>
              <a:rect l="l" t="t" r="r" b="b"/>
              <a:pathLst>
                <a:path w="712" h="4263" extrusionOk="0">
                  <a:moveTo>
                    <a:pt x="1" y="1"/>
                  </a:moveTo>
                  <a:lnTo>
                    <a:pt x="1" y="4263"/>
                  </a:lnTo>
                  <a:lnTo>
                    <a:pt x="711" y="4263"/>
                  </a:lnTo>
                  <a:lnTo>
                    <a:pt x="71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7" name="Google Shape;657;p58"/>
          <p:cNvSpPr/>
          <p:nvPr/>
        </p:nvSpPr>
        <p:spPr>
          <a:xfrm flipH="1">
            <a:off x="5506865" y="1176769"/>
            <a:ext cx="533070" cy="497801"/>
          </a:xfrm>
          <a:custGeom>
            <a:avLst/>
            <a:gdLst/>
            <a:ahLst/>
            <a:cxnLst/>
            <a:rect l="l" t="t" r="r" b="b"/>
            <a:pathLst>
              <a:path w="10565" h="9866" extrusionOk="0">
                <a:moveTo>
                  <a:pt x="4552" y="1"/>
                </a:moveTo>
                <a:cubicBezTo>
                  <a:pt x="2229" y="1"/>
                  <a:pt x="0" y="1811"/>
                  <a:pt x="0" y="4539"/>
                </a:cubicBezTo>
                <a:cubicBezTo>
                  <a:pt x="0" y="6145"/>
                  <a:pt x="876" y="7642"/>
                  <a:pt x="2282" y="8463"/>
                </a:cubicBezTo>
                <a:cubicBezTo>
                  <a:pt x="2191" y="8902"/>
                  <a:pt x="2081" y="9358"/>
                  <a:pt x="1917" y="9778"/>
                </a:cubicBezTo>
                <a:cubicBezTo>
                  <a:pt x="1903" y="9831"/>
                  <a:pt x="1949" y="9865"/>
                  <a:pt x="1988" y="9865"/>
                </a:cubicBezTo>
                <a:cubicBezTo>
                  <a:pt x="2003" y="9865"/>
                  <a:pt x="2017" y="9861"/>
                  <a:pt x="2026" y="9851"/>
                </a:cubicBezTo>
                <a:lnTo>
                  <a:pt x="2884" y="8755"/>
                </a:lnTo>
                <a:cubicBezTo>
                  <a:pt x="3395" y="8956"/>
                  <a:pt x="3961" y="9048"/>
                  <a:pt x="4527" y="9048"/>
                </a:cubicBezTo>
                <a:cubicBezTo>
                  <a:pt x="4535" y="9048"/>
                  <a:pt x="4542" y="9048"/>
                  <a:pt x="4550" y="9048"/>
                </a:cubicBezTo>
                <a:cubicBezTo>
                  <a:pt x="8551" y="9048"/>
                  <a:pt x="10564" y="4186"/>
                  <a:pt x="7722" y="1344"/>
                </a:cubicBezTo>
                <a:cubicBezTo>
                  <a:pt x="6800" y="416"/>
                  <a:pt x="5665" y="1"/>
                  <a:pt x="45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58"/>
          <p:cNvSpPr/>
          <p:nvPr/>
        </p:nvSpPr>
        <p:spPr>
          <a:xfrm flipH="1">
            <a:off x="5642945" y="1283132"/>
            <a:ext cx="337149" cy="285683"/>
          </a:xfrm>
          <a:custGeom>
            <a:avLst/>
            <a:gdLst/>
            <a:ahLst/>
            <a:cxnLst/>
            <a:rect l="l" t="t" r="r" b="b"/>
            <a:pathLst>
              <a:path w="6682" h="5662" extrusionOk="0">
                <a:moveTo>
                  <a:pt x="1721" y="1"/>
                </a:moveTo>
                <a:cubicBezTo>
                  <a:pt x="861" y="1"/>
                  <a:pt x="1" y="606"/>
                  <a:pt x="1" y="1700"/>
                </a:cubicBezTo>
                <a:cubicBezTo>
                  <a:pt x="1" y="3599"/>
                  <a:pt x="3341" y="5662"/>
                  <a:pt x="3341" y="5662"/>
                </a:cubicBezTo>
                <a:cubicBezTo>
                  <a:pt x="3341" y="5662"/>
                  <a:pt x="6682" y="3380"/>
                  <a:pt x="6682" y="1700"/>
                </a:cubicBezTo>
                <a:cubicBezTo>
                  <a:pt x="6682" y="769"/>
                  <a:pt x="5915" y="3"/>
                  <a:pt x="4984" y="3"/>
                </a:cubicBezTo>
                <a:cubicBezTo>
                  <a:pt x="4218" y="3"/>
                  <a:pt x="3560" y="496"/>
                  <a:pt x="3341" y="1226"/>
                </a:cubicBezTo>
                <a:cubicBezTo>
                  <a:pt x="3098" y="389"/>
                  <a:pt x="2410" y="1"/>
                  <a:pt x="172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p58"/>
          <p:cNvSpPr/>
          <p:nvPr/>
        </p:nvSpPr>
        <p:spPr>
          <a:xfrm flipH="1">
            <a:off x="5676095" y="1377183"/>
            <a:ext cx="283715" cy="105050"/>
          </a:xfrm>
          <a:custGeom>
            <a:avLst/>
            <a:gdLst/>
            <a:ahLst/>
            <a:cxnLst/>
            <a:rect l="l" t="t" r="r" b="b"/>
            <a:pathLst>
              <a:path w="5623" h="2082" extrusionOk="0">
                <a:moveTo>
                  <a:pt x="2428" y="1"/>
                </a:moveTo>
                <a:cubicBezTo>
                  <a:pt x="2410" y="1"/>
                  <a:pt x="2392" y="19"/>
                  <a:pt x="2373" y="37"/>
                </a:cubicBezTo>
                <a:lnTo>
                  <a:pt x="2081" y="1078"/>
                </a:lnTo>
                <a:lnTo>
                  <a:pt x="0" y="1078"/>
                </a:lnTo>
                <a:cubicBezTo>
                  <a:pt x="18" y="1114"/>
                  <a:pt x="55" y="1151"/>
                  <a:pt x="73" y="1187"/>
                </a:cubicBezTo>
                <a:lnTo>
                  <a:pt x="2136" y="1187"/>
                </a:lnTo>
                <a:cubicBezTo>
                  <a:pt x="2154" y="1187"/>
                  <a:pt x="2191" y="1169"/>
                  <a:pt x="2191" y="1151"/>
                </a:cubicBezTo>
                <a:lnTo>
                  <a:pt x="2428" y="293"/>
                </a:lnTo>
                <a:lnTo>
                  <a:pt x="2885" y="2027"/>
                </a:lnTo>
                <a:cubicBezTo>
                  <a:pt x="2903" y="2045"/>
                  <a:pt x="2921" y="2063"/>
                  <a:pt x="2939" y="2082"/>
                </a:cubicBezTo>
                <a:cubicBezTo>
                  <a:pt x="2976" y="2082"/>
                  <a:pt x="2994" y="2063"/>
                  <a:pt x="2994" y="2027"/>
                </a:cubicBezTo>
                <a:lnTo>
                  <a:pt x="3487" y="804"/>
                </a:lnTo>
                <a:lnTo>
                  <a:pt x="3651" y="1406"/>
                </a:lnTo>
                <a:cubicBezTo>
                  <a:pt x="3651" y="1425"/>
                  <a:pt x="3688" y="1443"/>
                  <a:pt x="3706" y="1443"/>
                </a:cubicBezTo>
                <a:lnTo>
                  <a:pt x="5532" y="1443"/>
                </a:lnTo>
                <a:cubicBezTo>
                  <a:pt x="5568" y="1406"/>
                  <a:pt x="5605" y="1370"/>
                  <a:pt x="5623" y="1315"/>
                </a:cubicBezTo>
                <a:lnTo>
                  <a:pt x="5623" y="1315"/>
                </a:lnTo>
                <a:lnTo>
                  <a:pt x="3761" y="1333"/>
                </a:lnTo>
                <a:lnTo>
                  <a:pt x="3578" y="585"/>
                </a:lnTo>
                <a:cubicBezTo>
                  <a:pt x="3578" y="567"/>
                  <a:pt x="3560" y="548"/>
                  <a:pt x="3523" y="548"/>
                </a:cubicBezTo>
                <a:cubicBezTo>
                  <a:pt x="3505" y="548"/>
                  <a:pt x="3469" y="567"/>
                  <a:pt x="3469" y="585"/>
                </a:cubicBezTo>
                <a:lnTo>
                  <a:pt x="2976" y="1826"/>
                </a:lnTo>
                <a:lnTo>
                  <a:pt x="2501" y="37"/>
                </a:lnTo>
                <a:cubicBezTo>
                  <a:pt x="2483" y="19"/>
                  <a:pt x="2465" y="1"/>
                  <a:pt x="242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58"/>
          <p:cNvSpPr/>
          <p:nvPr/>
        </p:nvSpPr>
        <p:spPr>
          <a:xfrm>
            <a:off x="7307330" y="873441"/>
            <a:ext cx="415313" cy="411096"/>
          </a:xfrm>
          <a:custGeom>
            <a:avLst/>
            <a:gdLst/>
            <a:ahLst/>
            <a:cxnLst/>
            <a:rect l="l" t="t" r="r" b="b"/>
            <a:pathLst>
              <a:path w="5712" h="5654" extrusionOk="0">
                <a:moveTo>
                  <a:pt x="2872" y="1323"/>
                </a:moveTo>
                <a:cubicBezTo>
                  <a:pt x="2914" y="1323"/>
                  <a:pt x="2958" y="1327"/>
                  <a:pt x="3001" y="1334"/>
                </a:cubicBezTo>
                <a:lnTo>
                  <a:pt x="3073" y="1334"/>
                </a:lnTo>
                <a:cubicBezTo>
                  <a:pt x="3110" y="1341"/>
                  <a:pt x="3121" y="1341"/>
                  <a:pt x="3131" y="1341"/>
                </a:cubicBezTo>
                <a:cubicBezTo>
                  <a:pt x="3142" y="1341"/>
                  <a:pt x="3153" y="1341"/>
                  <a:pt x="3189" y="1349"/>
                </a:cubicBezTo>
                <a:cubicBezTo>
                  <a:pt x="3247" y="1363"/>
                  <a:pt x="3291" y="1378"/>
                  <a:pt x="3349" y="1392"/>
                </a:cubicBezTo>
                <a:lnTo>
                  <a:pt x="3392" y="1407"/>
                </a:lnTo>
                <a:cubicBezTo>
                  <a:pt x="3465" y="1436"/>
                  <a:pt x="3537" y="1465"/>
                  <a:pt x="3595" y="1508"/>
                </a:cubicBezTo>
                <a:lnTo>
                  <a:pt x="3668" y="1537"/>
                </a:lnTo>
                <a:cubicBezTo>
                  <a:pt x="3682" y="1552"/>
                  <a:pt x="3697" y="1566"/>
                  <a:pt x="3726" y="1581"/>
                </a:cubicBezTo>
                <a:lnTo>
                  <a:pt x="3784" y="1624"/>
                </a:lnTo>
                <a:lnTo>
                  <a:pt x="3842" y="1668"/>
                </a:lnTo>
                <a:lnTo>
                  <a:pt x="3900" y="1711"/>
                </a:lnTo>
                <a:cubicBezTo>
                  <a:pt x="3929" y="1740"/>
                  <a:pt x="3972" y="1783"/>
                  <a:pt x="4001" y="1812"/>
                </a:cubicBezTo>
                <a:cubicBezTo>
                  <a:pt x="4016" y="1827"/>
                  <a:pt x="4030" y="1841"/>
                  <a:pt x="4045" y="1856"/>
                </a:cubicBezTo>
                <a:cubicBezTo>
                  <a:pt x="4059" y="1885"/>
                  <a:pt x="4088" y="1914"/>
                  <a:pt x="4103" y="1943"/>
                </a:cubicBezTo>
                <a:lnTo>
                  <a:pt x="4132" y="1986"/>
                </a:lnTo>
                <a:cubicBezTo>
                  <a:pt x="4161" y="2030"/>
                  <a:pt x="4190" y="2073"/>
                  <a:pt x="4219" y="2131"/>
                </a:cubicBezTo>
                <a:cubicBezTo>
                  <a:pt x="4233" y="2146"/>
                  <a:pt x="4248" y="2175"/>
                  <a:pt x="4248" y="2189"/>
                </a:cubicBezTo>
                <a:lnTo>
                  <a:pt x="4248" y="2204"/>
                </a:lnTo>
                <a:cubicBezTo>
                  <a:pt x="4262" y="2218"/>
                  <a:pt x="4277" y="2247"/>
                  <a:pt x="4277" y="2262"/>
                </a:cubicBezTo>
                <a:cubicBezTo>
                  <a:pt x="4277" y="2291"/>
                  <a:pt x="4291" y="2305"/>
                  <a:pt x="4291" y="2320"/>
                </a:cubicBezTo>
                <a:lnTo>
                  <a:pt x="4306" y="2349"/>
                </a:lnTo>
                <a:cubicBezTo>
                  <a:pt x="4320" y="2407"/>
                  <a:pt x="4335" y="2450"/>
                  <a:pt x="4349" y="2508"/>
                </a:cubicBezTo>
                <a:lnTo>
                  <a:pt x="4349" y="2552"/>
                </a:lnTo>
                <a:cubicBezTo>
                  <a:pt x="4349" y="2566"/>
                  <a:pt x="4364" y="2624"/>
                  <a:pt x="4364" y="2668"/>
                </a:cubicBezTo>
                <a:cubicBezTo>
                  <a:pt x="4364" y="2711"/>
                  <a:pt x="4364" y="2769"/>
                  <a:pt x="4364" y="2827"/>
                </a:cubicBezTo>
                <a:cubicBezTo>
                  <a:pt x="4378" y="2871"/>
                  <a:pt x="4378" y="2929"/>
                  <a:pt x="4378" y="2987"/>
                </a:cubicBezTo>
                <a:lnTo>
                  <a:pt x="4378" y="3001"/>
                </a:lnTo>
                <a:cubicBezTo>
                  <a:pt x="4378" y="3016"/>
                  <a:pt x="4378" y="3059"/>
                  <a:pt x="4364" y="3074"/>
                </a:cubicBezTo>
                <a:cubicBezTo>
                  <a:pt x="4364" y="3103"/>
                  <a:pt x="4364" y="3132"/>
                  <a:pt x="4349" y="3161"/>
                </a:cubicBezTo>
                <a:cubicBezTo>
                  <a:pt x="4349" y="3204"/>
                  <a:pt x="4335" y="3248"/>
                  <a:pt x="4320" y="3306"/>
                </a:cubicBezTo>
                <a:lnTo>
                  <a:pt x="4277" y="3393"/>
                </a:lnTo>
                <a:cubicBezTo>
                  <a:pt x="4277" y="3421"/>
                  <a:pt x="4262" y="3436"/>
                  <a:pt x="4248" y="3465"/>
                </a:cubicBezTo>
                <a:lnTo>
                  <a:pt x="4219" y="3523"/>
                </a:lnTo>
                <a:cubicBezTo>
                  <a:pt x="4190" y="3566"/>
                  <a:pt x="4175" y="3624"/>
                  <a:pt x="4132" y="3668"/>
                </a:cubicBezTo>
                <a:cubicBezTo>
                  <a:pt x="4132" y="3668"/>
                  <a:pt x="4117" y="3682"/>
                  <a:pt x="4117" y="3697"/>
                </a:cubicBezTo>
                <a:cubicBezTo>
                  <a:pt x="4103" y="3711"/>
                  <a:pt x="4103" y="3711"/>
                  <a:pt x="4103" y="3711"/>
                </a:cubicBezTo>
                <a:lnTo>
                  <a:pt x="4074" y="3755"/>
                </a:lnTo>
                <a:lnTo>
                  <a:pt x="4030" y="3813"/>
                </a:lnTo>
                <a:cubicBezTo>
                  <a:pt x="4001" y="3842"/>
                  <a:pt x="3972" y="3871"/>
                  <a:pt x="3943" y="3900"/>
                </a:cubicBezTo>
                <a:lnTo>
                  <a:pt x="3900" y="3943"/>
                </a:lnTo>
                <a:lnTo>
                  <a:pt x="3856" y="3972"/>
                </a:lnTo>
                <a:lnTo>
                  <a:pt x="3798" y="4030"/>
                </a:lnTo>
                <a:cubicBezTo>
                  <a:pt x="3755" y="4059"/>
                  <a:pt x="3697" y="4103"/>
                  <a:pt x="3639" y="4132"/>
                </a:cubicBezTo>
                <a:lnTo>
                  <a:pt x="3595" y="4161"/>
                </a:lnTo>
                <a:lnTo>
                  <a:pt x="3523" y="4190"/>
                </a:lnTo>
                <a:lnTo>
                  <a:pt x="3465" y="4219"/>
                </a:lnTo>
                <a:lnTo>
                  <a:pt x="3378" y="4262"/>
                </a:lnTo>
                <a:cubicBezTo>
                  <a:pt x="3349" y="4262"/>
                  <a:pt x="3334" y="4277"/>
                  <a:pt x="3320" y="4277"/>
                </a:cubicBezTo>
                <a:cubicBezTo>
                  <a:pt x="3276" y="4291"/>
                  <a:pt x="3233" y="4306"/>
                  <a:pt x="3189" y="4306"/>
                </a:cubicBezTo>
                <a:lnTo>
                  <a:pt x="3131" y="4320"/>
                </a:lnTo>
                <a:lnTo>
                  <a:pt x="3059" y="4335"/>
                </a:lnTo>
                <a:cubicBezTo>
                  <a:pt x="3001" y="4342"/>
                  <a:pt x="2947" y="4346"/>
                  <a:pt x="2894" y="4346"/>
                </a:cubicBezTo>
                <a:cubicBezTo>
                  <a:pt x="2842" y="4346"/>
                  <a:pt x="2791" y="4342"/>
                  <a:pt x="2740" y="4335"/>
                </a:cubicBezTo>
                <a:lnTo>
                  <a:pt x="2610" y="4335"/>
                </a:lnTo>
                <a:lnTo>
                  <a:pt x="2552" y="4320"/>
                </a:lnTo>
                <a:cubicBezTo>
                  <a:pt x="2479" y="4306"/>
                  <a:pt x="2407" y="4277"/>
                  <a:pt x="2334" y="4262"/>
                </a:cubicBezTo>
                <a:lnTo>
                  <a:pt x="2276" y="4233"/>
                </a:lnTo>
                <a:lnTo>
                  <a:pt x="2218" y="4204"/>
                </a:lnTo>
                <a:lnTo>
                  <a:pt x="2146" y="4161"/>
                </a:lnTo>
                <a:cubicBezTo>
                  <a:pt x="2102" y="4132"/>
                  <a:pt x="2059" y="4103"/>
                  <a:pt x="2030" y="4088"/>
                </a:cubicBezTo>
                <a:lnTo>
                  <a:pt x="1972" y="4045"/>
                </a:lnTo>
                <a:cubicBezTo>
                  <a:pt x="1957" y="4030"/>
                  <a:pt x="1928" y="4016"/>
                  <a:pt x="1914" y="4001"/>
                </a:cubicBezTo>
                <a:cubicBezTo>
                  <a:pt x="1899" y="3987"/>
                  <a:pt x="1870" y="3958"/>
                  <a:pt x="1856" y="3943"/>
                </a:cubicBezTo>
                <a:cubicBezTo>
                  <a:pt x="1827" y="3914"/>
                  <a:pt x="1812" y="3900"/>
                  <a:pt x="1783" y="3885"/>
                </a:cubicBezTo>
                <a:lnTo>
                  <a:pt x="1740" y="3827"/>
                </a:lnTo>
                <a:cubicBezTo>
                  <a:pt x="1682" y="3755"/>
                  <a:pt x="1624" y="3682"/>
                  <a:pt x="1580" y="3610"/>
                </a:cubicBezTo>
                <a:cubicBezTo>
                  <a:pt x="1566" y="3595"/>
                  <a:pt x="1551" y="3566"/>
                  <a:pt x="1537" y="3552"/>
                </a:cubicBezTo>
                <a:cubicBezTo>
                  <a:pt x="1537" y="3523"/>
                  <a:pt x="1522" y="3494"/>
                  <a:pt x="1508" y="3479"/>
                </a:cubicBezTo>
                <a:cubicBezTo>
                  <a:pt x="1493" y="3465"/>
                  <a:pt x="1493" y="3450"/>
                  <a:pt x="1493" y="3436"/>
                </a:cubicBezTo>
                <a:cubicBezTo>
                  <a:pt x="1479" y="3421"/>
                  <a:pt x="1479" y="3421"/>
                  <a:pt x="1479" y="3407"/>
                </a:cubicBezTo>
                <a:lnTo>
                  <a:pt x="1464" y="3364"/>
                </a:lnTo>
                <a:lnTo>
                  <a:pt x="1450" y="3320"/>
                </a:lnTo>
                <a:cubicBezTo>
                  <a:pt x="1435" y="3306"/>
                  <a:pt x="1435" y="3306"/>
                  <a:pt x="1450" y="3306"/>
                </a:cubicBezTo>
                <a:cubicBezTo>
                  <a:pt x="1450" y="3277"/>
                  <a:pt x="1435" y="3262"/>
                  <a:pt x="1421" y="3233"/>
                </a:cubicBezTo>
                <a:cubicBezTo>
                  <a:pt x="1421" y="3219"/>
                  <a:pt x="1406" y="3175"/>
                  <a:pt x="1406" y="3146"/>
                </a:cubicBezTo>
                <a:cubicBezTo>
                  <a:pt x="1392" y="3117"/>
                  <a:pt x="1406" y="3103"/>
                  <a:pt x="1392" y="3088"/>
                </a:cubicBezTo>
                <a:cubicBezTo>
                  <a:pt x="1377" y="3074"/>
                  <a:pt x="1377" y="3016"/>
                  <a:pt x="1377" y="2987"/>
                </a:cubicBezTo>
                <a:cubicBezTo>
                  <a:pt x="1363" y="2943"/>
                  <a:pt x="1377" y="2885"/>
                  <a:pt x="1377" y="2827"/>
                </a:cubicBezTo>
                <a:lnTo>
                  <a:pt x="1377" y="2668"/>
                </a:lnTo>
                <a:cubicBezTo>
                  <a:pt x="1377" y="2668"/>
                  <a:pt x="1377" y="2668"/>
                  <a:pt x="1377" y="2653"/>
                </a:cubicBezTo>
                <a:lnTo>
                  <a:pt x="1392" y="2581"/>
                </a:lnTo>
                <a:cubicBezTo>
                  <a:pt x="1392" y="2552"/>
                  <a:pt x="1392" y="2537"/>
                  <a:pt x="1406" y="2508"/>
                </a:cubicBezTo>
                <a:cubicBezTo>
                  <a:pt x="1406" y="2450"/>
                  <a:pt x="1421" y="2407"/>
                  <a:pt x="1435" y="2349"/>
                </a:cubicBezTo>
                <a:lnTo>
                  <a:pt x="1464" y="2291"/>
                </a:lnTo>
                <a:lnTo>
                  <a:pt x="1479" y="2247"/>
                </a:lnTo>
                <a:cubicBezTo>
                  <a:pt x="1479" y="2233"/>
                  <a:pt x="1493" y="2233"/>
                  <a:pt x="1493" y="2218"/>
                </a:cubicBezTo>
                <a:cubicBezTo>
                  <a:pt x="1493" y="2204"/>
                  <a:pt x="1508" y="2189"/>
                  <a:pt x="1508" y="2175"/>
                </a:cubicBezTo>
                <a:cubicBezTo>
                  <a:pt x="1522" y="2131"/>
                  <a:pt x="1551" y="2102"/>
                  <a:pt x="1580" y="2059"/>
                </a:cubicBezTo>
                <a:lnTo>
                  <a:pt x="1609" y="2015"/>
                </a:lnTo>
                <a:lnTo>
                  <a:pt x="1638" y="1957"/>
                </a:lnTo>
                <a:lnTo>
                  <a:pt x="1682" y="1899"/>
                </a:lnTo>
                <a:lnTo>
                  <a:pt x="1740" y="1841"/>
                </a:lnTo>
                <a:lnTo>
                  <a:pt x="1798" y="1783"/>
                </a:lnTo>
                <a:cubicBezTo>
                  <a:pt x="1885" y="1682"/>
                  <a:pt x="1986" y="1595"/>
                  <a:pt x="2102" y="1537"/>
                </a:cubicBezTo>
                <a:lnTo>
                  <a:pt x="2160" y="1494"/>
                </a:lnTo>
                <a:lnTo>
                  <a:pt x="2218" y="1465"/>
                </a:lnTo>
                <a:lnTo>
                  <a:pt x="2276" y="1450"/>
                </a:lnTo>
                <a:cubicBezTo>
                  <a:pt x="2305" y="1436"/>
                  <a:pt x="2349" y="1421"/>
                  <a:pt x="2378" y="1407"/>
                </a:cubicBezTo>
                <a:lnTo>
                  <a:pt x="2436" y="1392"/>
                </a:lnTo>
                <a:lnTo>
                  <a:pt x="2494" y="1363"/>
                </a:lnTo>
                <a:lnTo>
                  <a:pt x="2566" y="1349"/>
                </a:lnTo>
                <a:lnTo>
                  <a:pt x="2624" y="1349"/>
                </a:lnTo>
                <a:cubicBezTo>
                  <a:pt x="2639" y="1334"/>
                  <a:pt x="2668" y="1334"/>
                  <a:pt x="2682" y="1334"/>
                </a:cubicBezTo>
                <a:lnTo>
                  <a:pt x="2755" y="1334"/>
                </a:lnTo>
                <a:cubicBezTo>
                  <a:pt x="2791" y="1327"/>
                  <a:pt x="2831" y="1323"/>
                  <a:pt x="2872" y="1323"/>
                </a:cubicBezTo>
                <a:close/>
                <a:moveTo>
                  <a:pt x="2871" y="1"/>
                </a:moveTo>
                <a:cubicBezTo>
                  <a:pt x="2769" y="1"/>
                  <a:pt x="2668" y="1"/>
                  <a:pt x="2566" y="15"/>
                </a:cubicBezTo>
                <a:cubicBezTo>
                  <a:pt x="2407" y="30"/>
                  <a:pt x="2276" y="189"/>
                  <a:pt x="2291" y="348"/>
                </a:cubicBezTo>
                <a:lnTo>
                  <a:pt x="2291" y="377"/>
                </a:lnTo>
                <a:cubicBezTo>
                  <a:pt x="2291" y="392"/>
                  <a:pt x="2291" y="406"/>
                  <a:pt x="2291" y="421"/>
                </a:cubicBezTo>
                <a:cubicBezTo>
                  <a:pt x="2291" y="537"/>
                  <a:pt x="2218" y="653"/>
                  <a:pt x="2117" y="696"/>
                </a:cubicBezTo>
                <a:lnTo>
                  <a:pt x="2088" y="711"/>
                </a:lnTo>
                <a:lnTo>
                  <a:pt x="1986" y="740"/>
                </a:lnTo>
                <a:lnTo>
                  <a:pt x="1914" y="783"/>
                </a:lnTo>
                <a:lnTo>
                  <a:pt x="1899" y="783"/>
                </a:lnTo>
                <a:cubicBezTo>
                  <a:pt x="1860" y="801"/>
                  <a:pt x="1819" y="809"/>
                  <a:pt x="1777" y="809"/>
                </a:cubicBezTo>
                <a:cubicBezTo>
                  <a:pt x="1680" y="809"/>
                  <a:pt x="1583" y="763"/>
                  <a:pt x="1522" y="682"/>
                </a:cubicBezTo>
                <a:cubicBezTo>
                  <a:pt x="1460" y="601"/>
                  <a:pt x="1370" y="560"/>
                  <a:pt x="1276" y="560"/>
                </a:cubicBezTo>
                <a:cubicBezTo>
                  <a:pt x="1218" y="560"/>
                  <a:pt x="1158" y="576"/>
                  <a:pt x="1102" y="609"/>
                </a:cubicBezTo>
                <a:lnTo>
                  <a:pt x="1073" y="624"/>
                </a:lnTo>
                <a:cubicBezTo>
                  <a:pt x="1001" y="682"/>
                  <a:pt x="914" y="754"/>
                  <a:pt x="841" y="827"/>
                </a:cubicBezTo>
                <a:cubicBezTo>
                  <a:pt x="769" y="899"/>
                  <a:pt x="711" y="972"/>
                  <a:pt x="638" y="1059"/>
                </a:cubicBezTo>
                <a:cubicBezTo>
                  <a:pt x="580" y="1131"/>
                  <a:pt x="551" y="1247"/>
                  <a:pt x="580" y="1349"/>
                </a:cubicBezTo>
                <a:cubicBezTo>
                  <a:pt x="595" y="1363"/>
                  <a:pt x="609" y="1392"/>
                  <a:pt x="624" y="1421"/>
                </a:cubicBezTo>
                <a:cubicBezTo>
                  <a:pt x="638" y="1450"/>
                  <a:pt x="653" y="1465"/>
                  <a:pt x="667" y="1479"/>
                </a:cubicBezTo>
                <a:lnTo>
                  <a:pt x="696" y="1508"/>
                </a:lnTo>
                <a:cubicBezTo>
                  <a:pt x="812" y="1595"/>
                  <a:pt x="856" y="1740"/>
                  <a:pt x="798" y="1885"/>
                </a:cubicBezTo>
                <a:cubicBezTo>
                  <a:pt x="769" y="1943"/>
                  <a:pt x="740" y="2001"/>
                  <a:pt x="725" y="2059"/>
                </a:cubicBezTo>
                <a:cubicBezTo>
                  <a:pt x="711" y="2102"/>
                  <a:pt x="682" y="2131"/>
                  <a:pt x="653" y="2160"/>
                </a:cubicBezTo>
                <a:cubicBezTo>
                  <a:pt x="638" y="2175"/>
                  <a:pt x="624" y="2189"/>
                  <a:pt x="609" y="2204"/>
                </a:cubicBezTo>
                <a:cubicBezTo>
                  <a:pt x="595" y="2218"/>
                  <a:pt x="566" y="2233"/>
                  <a:pt x="551" y="2233"/>
                </a:cubicBezTo>
                <a:lnTo>
                  <a:pt x="493" y="2262"/>
                </a:lnTo>
                <a:lnTo>
                  <a:pt x="334" y="2262"/>
                </a:lnTo>
                <a:cubicBezTo>
                  <a:pt x="327" y="2255"/>
                  <a:pt x="319" y="2251"/>
                  <a:pt x="310" y="2251"/>
                </a:cubicBezTo>
                <a:cubicBezTo>
                  <a:pt x="301" y="2251"/>
                  <a:pt x="290" y="2255"/>
                  <a:pt x="276" y="2262"/>
                </a:cubicBezTo>
                <a:cubicBezTo>
                  <a:pt x="145" y="2276"/>
                  <a:pt x="44" y="2392"/>
                  <a:pt x="29" y="2523"/>
                </a:cubicBezTo>
                <a:cubicBezTo>
                  <a:pt x="0" y="2726"/>
                  <a:pt x="0" y="2929"/>
                  <a:pt x="29" y="3132"/>
                </a:cubicBezTo>
                <a:cubicBezTo>
                  <a:pt x="44" y="3277"/>
                  <a:pt x="145" y="3393"/>
                  <a:pt x="276" y="3407"/>
                </a:cubicBezTo>
                <a:cubicBezTo>
                  <a:pt x="298" y="3414"/>
                  <a:pt x="316" y="3418"/>
                  <a:pt x="332" y="3418"/>
                </a:cubicBezTo>
                <a:cubicBezTo>
                  <a:pt x="348" y="3418"/>
                  <a:pt x="363" y="3414"/>
                  <a:pt x="377" y="3407"/>
                </a:cubicBezTo>
                <a:lnTo>
                  <a:pt x="435" y="3407"/>
                </a:lnTo>
                <a:cubicBezTo>
                  <a:pt x="493" y="3407"/>
                  <a:pt x="551" y="3436"/>
                  <a:pt x="609" y="3465"/>
                </a:cubicBezTo>
                <a:cubicBezTo>
                  <a:pt x="624" y="3479"/>
                  <a:pt x="638" y="3479"/>
                  <a:pt x="653" y="3494"/>
                </a:cubicBezTo>
                <a:cubicBezTo>
                  <a:pt x="682" y="3523"/>
                  <a:pt x="711" y="3566"/>
                  <a:pt x="725" y="3610"/>
                </a:cubicBezTo>
                <a:cubicBezTo>
                  <a:pt x="754" y="3668"/>
                  <a:pt x="769" y="3740"/>
                  <a:pt x="798" y="3798"/>
                </a:cubicBezTo>
                <a:cubicBezTo>
                  <a:pt x="870" y="3914"/>
                  <a:pt x="841" y="4059"/>
                  <a:pt x="725" y="4161"/>
                </a:cubicBezTo>
                <a:lnTo>
                  <a:pt x="696" y="4175"/>
                </a:lnTo>
                <a:lnTo>
                  <a:pt x="667" y="4204"/>
                </a:lnTo>
                <a:cubicBezTo>
                  <a:pt x="653" y="4219"/>
                  <a:pt x="638" y="4233"/>
                  <a:pt x="624" y="4262"/>
                </a:cubicBezTo>
                <a:cubicBezTo>
                  <a:pt x="609" y="4277"/>
                  <a:pt x="595" y="4306"/>
                  <a:pt x="595" y="4335"/>
                </a:cubicBezTo>
                <a:lnTo>
                  <a:pt x="595" y="4364"/>
                </a:lnTo>
                <a:cubicBezTo>
                  <a:pt x="595" y="4378"/>
                  <a:pt x="595" y="4393"/>
                  <a:pt x="595" y="4393"/>
                </a:cubicBezTo>
                <a:cubicBezTo>
                  <a:pt x="595" y="4407"/>
                  <a:pt x="595" y="4422"/>
                  <a:pt x="595" y="4422"/>
                </a:cubicBezTo>
                <a:cubicBezTo>
                  <a:pt x="595" y="4436"/>
                  <a:pt x="595" y="4451"/>
                  <a:pt x="595" y="4465"/>
                </a:cubicBezTo>
                <a:lnTo>
                  <a:pt x="595" y="4509"/>
                </a:lnTo>
                <a:lnTo>
                  <a:pt x="595" y="4523"/>
                </a:lnTo>
                <a:cubicBezTo>
                  <a:pt x="595" y="4538"/>
                  <a:pt x="595" y="4552"/>
                  <a:pt x="609" y="4552"/>
                </a:cubicBezTo>
                <a:lnTo>
                  <a:pt x="638" y="4596"/>
                </a:lnTo>
                <a:cubicBezTo>
                  <a:pt x="696" y="4668"/>
                  <a:pt x="769" y="4755"/>
                  <a:pt x="841" y="4828"/>
                </a:cubicBezTo>
                <a:cubicBezTo>
                  <a:pt x="914" y="4900"/>
                  <a:pt x="986" y="4958"/>
                  <a:pt x="1073" y="5031"/>
                </a:cubicBezTo>
                <a:cubicBezTo>
                  <a:pt x="1121" y="5066"/>
                  <a:pt x="1188" y="5092"/>
                  <a:pt x="1251" y="5092"/>
                </a:cubicBezTo>
                <a:cubicBezTo>
                  <a:pt x="1264" y="5092"/>
                  <a:pt x="1278" y="5091"/>
                  <a:pt x="1291" y="5089"/>
                </a:cubicBezTo>
                <a:cubicBezTo>
                  <a:pt x="1319" y="5089"/>
                  <a:pt x="1348" y="5089"/>
                  <a:pt x="1363" y="5074"/>
                </a:cubicBezTo>
                <a:cubicBezTo>
                  <a:pt x="1421" y="5060"/>
                  <a:pt x="1479" y="5016"/>
                  <a:pt x="1508" y="4973"/>
                </a:cubicBezTo>
                <a:lnTo>
                  <a:pt x="1537" y="4944"/>
                </a:lnTo>
                <a:cubicBezTo>
                  <a:pt x="1580" y="4900"/>
                  <a:pt x="1609" y="4871"/>
                  <a:pt x="1667" y="4857"/>
                </a:cubicBezTo>
                <a:lnTo>
                  <a:pt x="1769" y="4842"/>
                </a:lnTo>
                <a:cubicBezTo>
                  <a:pt x="1812" y="4842"/>
                  <a:pt x="1856" y="4857"/>
                  <a:pt x="1899" y="4871"/>
                </a:cubicBezTo>
                <a:cubicBezTo>
                  <a:pt x="1957" y="4900"/>
                  <a:pt x="2015" y="4929"/>
                  <a:pt x="2073" y="4944"/>
                </a:cubicBezTo>
                <a:cubicBezTo>
                  <a:pt x="2131" y="4973"/>
                  <a:pt x="2189" y="5016"/>
                  <a:pt x="2218" y="5060"/>
                </a:cubicBezTo>
                <a:cubicBezTo>
                  <a:pt x="2233" y="5074"/>
                  <a:pt x="2247" y="5103"/>
                  <a:pt x="2262" y="5117"/>
                </a:cubicBezTo>
                <a:cubicBezTo>
                  <a:pt x="2276" y="5175"/>
                  <a:pt x="2276" y="5233"/>
                  <a:pt x="2276" y="5277"/>
                </a:cubicBezTo>
                <a:cubicBezTo>
                  <a:pt x="2247" y="5451"/>
                  <a:pt x="2349" y="5596"/>
                  <a:pt x="2508" y="5639"/>
                </a:cubicBezTo>
                <a:lnTo>
                  <a:pt x="2552" y="5639"/>
                </a:lnTo>
                <a:cubicBezTo>
                  <a:pt x="2653" y="5654"/>
                  <a:pt x="2755" y="5654"/>
                  <a:pt x="2856" y="5654"/>
                </a:cubicBezTo>
                <a:cubicBezTo>
                  <a:pt x="2958" y="5654"/>
                  <a:pt x="3059" y="5654"/>
                  <a:pt x="3160" y="5639"/>
                </a:cubicBezTo>
                <a:cubicBezTo>
                  <a:pt x="3233" y="5625"/>
                  <a:pt x="3291" y="5596"/>
                  <a:pt x="3334" y="5538"/>
                </a:cubicBezTo>
                <a:cubicBezTo>
                  <a:pt x="3363" y="5509"/>
                  <a:pt x="3392" y="5480"/>
                  <a:pt x="3407" y="5436"/>
                </a:cubicBezTo>
                <a:cubicBezTo>
                  <a:pt x="3421" y="5378"/>
                  <a:pt x="3436" y="5335"/>
                  <a:pt x="3421" y="5277"/>
                </a:cubicBezTo>
                <a:cubicBezTo>
                  <a:pt x="3421" y="5262"/>
                  <a:pt x="3421" y="5248"/>
                  <a:pt x="3421" y="5233"/>
                </a:cubicBezTo>
                <a:cubicBezTo>
                  <a:pt x="3421" y="5103"/>
                  <a:pt x="3508" y="4987"/>
                  <a:pt x="3624" y="4944"/>
                </a:cubicBezTo>
                <a:cubicBezTo>
                  <a:pt x="3682" y="4915"/>
                  <a:pt x="3755" y="4886"/>
                  <a:pt x="3813" y="4857"/>
                </a:cubicBezTo>
                <a:cubicBezTo>
                  <a:pt x="3856" y="4842"/>
                  <a:pt x="3903" y="4835"/>
                  <a:pt x="3949" y="4835"/>
                </a:cubicBezTo>
                <a:cubicBezTo>
                  <a:pt x="3994" y="4835"/>
                  <a:pt x="4037" y="4842"/>
                  <a:pt x="4074" y="4857"/>
                </a:cubicBezTo>
                <a:cubicBezTo>
                  <a:pt x="4103" y="4871"/>
                  <a:pt x="4117" y="4886"/>
                  <a:pt x="4132" y="4900"/>
                </a:cubicBezTo>
                <a:cubicBezTo>
                  <a:pt x="4146" y="4915"/>
                  <a:pt x="4161" y="4915"/>
                  <a:pt x="4161" y="4929"/>
                </a:cubicBezTo>
                <a:cubicBezTo>
                  <a:pt x="4175" y="4944"/>
                  <a:pt x="4190" y="4944"/>
                  <a:pt x="4190" y="4958"/>
                </a:cubicBezTo>
                <a:cubicBezTo>
                  <a:pt x="4252" y="5038"/>
                  <a:pt x="4342" y="5080"/>
                  <a:pt x="4436" y="5080"/>
                </a:cubicBezTo>
                <a:cubicBezTo>
                  <a:pt x="4494" y="5080"/>
                  <a:pt x="4554" y="5064"/>
                  <a:pt x="4610" y="5031"/>
                </a:cubicBezTo>
                <a:cubicBezTo>
                  <a:pt x="4625" y="5031"/>
                  <a:pt x="4625" y="5031"/>
                  <a:pt x="4639" y="5016"/>
                </a:cubicBezTo>
                <a:cubicBezTo>
                  <a:pt x="4711" y="4958"/>
                  <a:pt x="4798" y="4886"/>
                  <a:pt x="4871" y="4813"/>
                </a:cubicBezTo>
                <a:cubicBezTo>
                  <a:pt x="4943" y="4741"/>
                  <a:pt x="5001" y="4654"/>
                  <a:pt x="5074" y="4581"/>
                </a:cubicBezTo>
                <a:cubicBezTo>
                  <a:pt x="5132" y="4509"/>
                  <a:pt x="5161" y="4393"/>
                  <a:pt x="5117" y="4291"/>
                </a:cubicBezTo>
                <a:cubicBezTo>
                  <a:pt x="5117" y="4277"/>
                  <a:pt x="5117" y="4277"/>
                  <a:pt x="5103" y="4262"/>
                </a:cubicBezTo>
                <a:cubicBezTo>
                  <a:pt x="5103" y="4248"/>
                  <a:pt x="5088" y="4233"/>
                  <a:pt x="5088" y="4219"/>
                </a:cubicBezTo>
                <a:cubicBezTo>
                  <a:pt x="5074" y="4190"/>
                  <a:pt x="5059" y="4175"/>
                  <a:pt x="5045" y="4161"/>
                </a:cubicBezTo>
                <a:lnTo>
                  <a:pt x="5016" y="4132"/>
                </a:lnTo>
                <a:lnTo>
                  <a:pt x="4987" y="4117"/>
                </a:lnTo>
                <a:cubicBezTo>
                  <a:pt x="4885" y="4016"/>
                  <a:pt x="4856" y="3871"/>
                  <a:pt x="4914" y="3755"/>
                </a:cubicBezTo>
                <a:cubicBezTo>
                  <a:pt x="4943" y="3682"/>
                  <a:pt x="4972" y="3624"/>
                  <a:pt x="4987" y="3566"/>
                </a:cubicBezTo>
                <a:cubicBezTo>
                  <a:pt x="5037" y="3453"/>
                  <a:pt x="5154" y="3372"/>
                  <a:pt x="5278" y="3372"/>
                </a:cubicBezTo>
                <a:cubicBezTo>
                  <a:pt x="5297" y="3372"/>
                  <a:pt x="5316" y="3374"/>
                  <a:pt x="5335" y="3378"/>
                </a:cubicBezTo>
                <a:cubicBezTo>
                  <a:pt x="5407" y="3378"/>
                  <a:pt x="5480" y="3364"/>
                  <a:pt x="5538" y="3335"/>
                </a:cubicBezTo>
                <a:cubicBezTo>
                  <a:pt x="5552" y="3320"/>
                  <a:pt x="5567" y="3306"/>
                  <a:pt x="5581" y="3291"/>
                </a:cubicBezTo>
                <a:lnTo>
                  <a:pt x="5610" y="3277"/>
                </a:lnTo>
                <a:lnTo>
                  <a:pt x="5625" y="3262"/>
                </a:lnTo>
                <a:cubicBezTo>
                  <a:pt x="5654" y="3219"/>
                  <a:pt x="5683" y="3161"/>
                  <a:pt x="5683" y="3103"/>
                </a:cubicBezTo>
                <a:cubicBezTo>
                  <a:pt x="5712" y="2900"/>
                  <a:pt x="5712" y="2697"/>
                  <a:pt x="5683" y="2479"/>
                </a:cubicBezTo>
                <a:lnTo>
                  <a:pt x="5683" y="2479"/>
                </a:lnTo>
                <a:lnTo>
                  <a:pt x="5712" y="2523"/>
                </a:lnTo>
                <a:cubicBezTo>
                  <a:pt x="5712" y="2494"/>
                  <a:pt x="5697" y="2465"/>
                  <a:pt x="5683" y="2436"/>
                </a:cubicBezTo>
                <a:cubicBezTo>
                  <a:pt x="5683" y="2421"/>
                  <a:pt x="5668" y="2407"/>
                  <a:pt x="5668" y="2392"/>
                </a:cubicBezTo>
                <a:cubicBezTo>
                  <a:pt x="5654" y="2378"/>
                  <a:pt x="5639" y="2363"/>
                  <a:pt x="5625" y="2349"/>
                </a:cubicBezTo>
                <a:lnTo>
                  <a:pt x="5610" y="2334"/>
                </a:lnTo>
                <a:lnTo>
                  <a:pt x="5581" y="2305"/>
                </a:lnTo>
                <a:lnTo>
                  <a:pt x="5552" y="2291"/>
                </a:lnTo>
                <a:cubicBezTo>
                  <a:pt x="5538" y="2276"/>
                  <a:pt x="5509" y="2262"/>
                  <a:pt x="5480" y="2262"/>
                </a:cubicBezTo>
                <a:lnTo>
                  <a:pt x="5451" y="2262"/>
                </a:lnTo>
                <a:cubicBezTo>
                  <a:pt x="5436" y="2255"/>
                  <a:pt x="5422" y="2251"/>
                  <a:pt x="5405" y="2251"/>
                </a:cubicBezTo>
                <a:cubicBezTo>
                  <a:pt x="5389" y="2251"/>
                  <a:pt x="5371" y="2255"/>
                  <a:pt x="5349" y="2262"/>
                </a:cubicBezTo>
                <a:lnTo>
                  <a:pt x="5277" y="2262"/>
                </a:lnTo>
                <a:cubicBezTo>
                  <a:pt x="5219" y="2262"/>
                  <a:pt x="5161" y="2233"/>
                  <a:pt x="5117" y="2204"/>
                </a:cubicBezTo>
                <a:lnTo>
                  <a:pt x="5103" y="2189"/>
                </a:lnTo>
                <a:lnTo>
                  <a:pt x="5074" y="2160"/>
                </a:lnTo>
                <a:lnTo>
                  <a:pt x="5045" y="2117"/>
                </a:lnTo>
                <a:lnTo>
                  <a:pt x="5016" y="2088"/>
                </a:lnTo>
                <a:cubicBezTo>
                  <a:pt x="5016" y="2073"/>
                  <a:pt x="5016" y="2073"/>
                  <a:pt x="5016" y="2059"/>
                </a:cubicBezTo>
                <a:lnTo>
                  <a:pt x="5016" y="2044"/>
                </a:lnTo>
                <a:cubicBezTo>
                  <a:pt x="4987" y="1986"/>
                  <a:pt x="4972" y="1928"/>
                  <a:pt x="4943" y="1870"/>
                </a:cubicBezTo>
                <a:lnTo>
                  <a:pt x="4929" y="1841"/>
                </a:lnTo>
                <a:cubicBezTo>
                  <a:pt x="4914" y="1798"/>
                  <a:pt x="4914" y="1754"/>
                  <a:pt x="4914" y="1711"/>
                </a:cubicBezTo>
                <a:cubicBezTo>
                  <a:pt x="4929" y="1682"/>
                  <a:pt x="4929" y="1639"/>
                  <a:pt x="4943" y="1610"/>
                </a:cubicBezTo>
                <a:cubicBezTo>
                  <a:pt x="4958" y="1581"/>
                  <a:pt x="4987" y="1552"/>
                  <a:pt x="5016" y="1523"/>
                </a:cubicBezTo>
                <a:lnTo>
                  <a:pt x="5045" y="1494"/>
                </a:lnTo>
                <a:lnTo>
                  <a:pt x="5059" y="1479"/>
                </a:lnTo>
                <a:cubicBezTo>
                  <a:pt x="5088" y="1450"/>
                  <a:pt x="5103" y="1436"/>
                  <a:pt x="5117" y="1392"/>
                </a:cubicBezTo>
                <a:cubicBezTo>
                  <a:pt x="5132" y="1392"/>
                  <a:pt x="5132" y="1378"/>
                  <a:pt x="5146" y="1363"/>
                </a:cubicBezTo>
                <a:cubicBezTo>
                  <a:pt x="5146" y="1349"/>
                  <a:pt x="5161" y="1334"/>
                  <a:pt x="5161" y="1320"/>
                </a:cubicBezTo>
                <a:cubicBezTo>
                  <a:pt x="5175" y="1218"/>
                  <a:pt x="5161" y="1131"/>
                  <a:pt x="5103" y="1059"/>
                </a:cubicBezTo>
                <a:cubicBezTo>
                  <a:pt x="5030" y="972"/>
                  <a:pt x="4958" y="899"/>
                  <a:pt x="4900" y="827"/>
                </a:cubicBezTo>
                <a:cubicBezTo>
                  <a:pt x="4813" y="754"/>
                  <a:pt x="4740" y="682"/>
                  <a:pt x="4653" y="624"/>
                </a:cubicBezTo>
                <a:cubicBezTo>
                  <a:pt x="4600" y="581"/>
                  <a:pt x="4540" y="554"/>
                  <a:pt x="4471" y="554"/>
                </a:cubicBezTo>
                <a:cubicBezTo>
                  <a:pt x="4446" y="554"/>
                  <a:pt x="4420" y="558"/>
                  <a:pt x="4393" y="566"/>
                </a:cubicBezTo>
                <a:lnTo>
                  <a:pt x="4364" y="566"/>
                </a:lnTo>
                <a:cubicBezTo>
                  <a:pt x="4320" y="595"/>
                  <a:pt x="4277" y="609"/>
                  <a:pt x="4248" y="653"/>
                </a:cubicBezTo>
                <a:lnTo>
                  <a:pt x="4219" y="682"/>
                </a:lnTo>
                <a:cubicBezTo>
                  <a:pt x="4190" y="725"/>
                  <a:pt x="4132" y="769"/>
                  <a:pt x="4074" y="783"/>
                </a:cubicBezTo>
                <a:cubicBezTo>
                  <a:pt x="4059" y="798"/>
                  <a:pt x="4030" y="798"/>
                  <a:pt x="4016" y="798"/>
                </a:cubicBezTo>
                <a:lnTo>
                  <a:pt x="3929" y="798"/>
                </a:lnTo>
                <a:lnTo>
                  <a:pt x="3871" y="783"/>
                </a:lnTo>
                <a:lnTo>
                  <a:pt x="3842" y="783"/>
                </a:lnTo>
                <a:lnTo>
                  <a:pt x="3813" y="754"/>
                </a:lnTo>
                <a:lnTo>
                  <a:pt x="3755" y="740"/>
                </a:lnTo>
                <a:lnTo>
                  <a:pt x="3653" y="696"/>
                </a:lnTo>
                <a:cubicBezTo>
                  <a:pt x="3523" y="653"/>
                  <a:pt x="3450" y="522"/>
                  <a:pt x="3450" y="392"/>
                </a:cubicBezTo>
                <a:lnTo>
                  <a:pt x="3450" y="363"/>
                </a:lnTo>
                <a:cubicBezTo>
                  <a:pt x="3479" y="203"/>
                  <a:pt x="3378" y="58"/>
                  <a:pt x="3218" y="15"/>
                </a:cubicBezTo>
                <a:lnTo>
                  <a:pt x="3189" y="15"/>
                </a:lnTo>
                <a:cubicBezTo>
                  <a:pt x="3088" y="1"/>
                  <a:pt x="2986" y="1"/>
                  <a:pt x="287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58"/>
          <p:cNvSpPr txBox="1">
            <a:spLocks noGrp="1"/>
          </p:cNvSpPr>
          <p:nvPr>
            <p:ph type="ctrTitle"/>
          </p:nvPr>
        </p:nvSpPr>
        <p:spPr>
          <a:xfrm>
            <a:off x="282287" y="1361040"/>
            <a:ext cx="4786691" cy="94865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/>
              <a:t>Здравеопазване</a:t>
            </a:r>
            <a:endParaRPr dirty="0"/>
          </a:p>
        </p:txBody>
      </p:sp>
      <p:sp>
        <p:nvSpPr>
          <p:cNvPr id="662" name="Google Shape;662;p58"/>
          <p:cNvSpPr txBox="1">
            <a:spLocks noGrp="1"/>
          </p:cNvSpPr>
          <p:nvPr>
            <p:ph type="subTitle" idx="1"/>
          </p:nvPr>
        </p:nvSpPr>
        <p:spPr>
          <a:xfrm>
            <a:off x="580978" y="2427094"/>
            <a:ext cx="3675511" cy="13946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Изготвено</a:t>
            </a:r>
            <a:r>
              <a:rPr lang="ru-RU" dirty="0"/>
              <a:t> от Елена </a:t>
            </a:r>
            <a:r>
              <a:rPr lang="ru-RU" dirty="0" err="1"/>
              <a:t>Николова</a:t>
            </a:r>
            <a:r>
              <a:rPr lang="ru-RU" dirty="0"/>
              <a:t> и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Симеон Младенов, 11 </a:t>
            </a:r>
            <a:r>
              <a:rPr lang="ru-RU" dirty="0" err="1"/>
              <a:t>клас</a:t>
            </a:r>
            <a:endParaRPr lang="ru-RU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Националана</a:t>
            </a:r>
            <a:r>
              <a:rPr lang="ru-RU" dirty="0"/>
              <a:t> </a:t>
            </a:r>
            <a:r>
              <a:rPr lang="ru-RU" dirty="0" err="1"/>
              <a:t>финансова-стопанска</a:t>
            </a:r>
            <a:r>
              <a:rPr lang="ru-RU" dirty="0"/>
              <a:t> гимназия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Юни 2023 г.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3" name="Google Shape;663;p58"/>
          <p:cNvSpPr/>
          <p:nvPr/>
        </p:nvSpPr>
        <p:spPr>
          <a:xfrm>
            <a:off x="4590686" y="3972613"/>
            <a:ext cx="145768" cy="145768"/>
          </a:xfrm>
          <a:custGeom>
            <a:avLst/>
            <a:gdLst/>
            <a:ahLst/>
            <a:cxnLst/>
            <a:rect l="l" t="t" r="r" b="b"/>
            <a:pathLst>
              <a:path w="1546" h="1546" fill="none" extrusionOk="0">
                <a:moveTo>
                  <a:pt x="1546" y="658"/>
                </a:moveTo>
                <a:cubicBezTo>
                  <a:pt x="1546" y="1231"/>
                  <a:pt x="830" y="1546"/>
                  <a:pt x="429" y="1116"/>
                </a:cubicBezTo>
                <a:cubicBezTo>
                  <a:pt x="0" y="716"/>
                  <a:pt x="315" y="0"/>
                  <a:pt x="887" y="0"/>
                </a:cubicBezTo>
                <a:cubicBezTo>
                  <a:pt x="1231" y="0"/>
                  <a:pt x="1546" y="315"/>
                  <a:pt x="1546" y="658"/>
                </a:cubicBezTo>
                <a:close/>
              </a:path>
            </a:pathLst>
          </a:custGeom>
          <a:solidFill>
            <a:schemeClr val="accent2"/>
          </a:solidFill>
          <a:ln w="1932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58"/>
          <p:cNvSpPr/>
          <p:nvPr/>
        </p:nvSpPr>
        <p:spPr>
          <a:xfrm>
            <a:off x="8392213" y="1871097"/>
            <a:ext cx="227485" cy="194801"/>
          </a:xfrm>
          <a:custGeom>
            <a:avLst/>
            <a:gdLst/>
            <a:ahLst/>
            <a:cxnLst/>
            <a:rect l="l" t="t" r="r" b="b"/>
            <a:pathLst>
              <a:path w="6814" h="5835" extrusionOk="0">
                <a:moveTo>
                  <a:pt x="3882" y="718"/>
                </a:moveTo>
                <a:cubicBezTo>
                  <a:pt x="5008" y="718"/>
                  <a:pt x="6089" y="1591"/>
                  <a:pt x="6089" y="2914"/>
                </a:cubicBezTo>
                <a:cubicBezTo>
                  <a:pt x="6089" y="4132"/>
                  <a:pt x="5103" y="5103"/>
                  <a:pt x="3886" y="5103"/>
                </a:cubicBezTo>
                <a:cubicBezTo>
                  <a:pt x="1943" y="5103"/>
                  <a:pt x="972" y="2740"/>
                  <a:pt x="2349" y="1363"/>
                </a:cubicBezTo>
                <a:cubicBezTo>
                  <a:pt x="2795" y="918"/>
                  <a:pt x="3344" y="718"/>
                  <a:pt x="3882" y="718"/>
                </a:cubicBezTo>
                <a:close/>
                <a:moveTo>
                  <a:pt x="3912" y="0"/>
                </a:moveTo>
                <a:cubicBezTo>
                  <a:pt x="3903" y="0"/>
                  <a:pt x="3895" y="0"/>
                  <a:pt x="3886" y="1"/>
                </a:cubicBezTo>
                <a:cubicBezTo>
                  <a:pt x="1291" y="1"/>
                  <a:pt x="1" y="3146"/>
                  <a:pt x="1842" y="4973"/>
                </a:cubicBezTo>
                <a:cubicBezTo>
                  <a:pt x="2433" y="5568"/>
                  <a:pt x="3162" y="5834"/>
                  <a:pt x="3877" y="5834"/>
                </a:cubicBezTo>
                <a:cubicBezTo>
                  <a:pt x="5374" y="5834"/>
                  <a:pt x="6814" y="4670"/>
                  <a:pt x="6814" y="2914"/>
                </a:cubicBezTo>
                <a:cubicBezTo>
                  <a:pt x="6814" y="1314"/>
                  <a:pt x="5509" y="0"/>
                  <a:pt x="39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58"/>
          <p:cNvSpPr/>
          <p:nvPr/>
        </p:nvSpPr>
        <p:spPr>
          <a:xfrm rot="2700000">
            <a:off x="4462786" y="3566948"/>
            <a:ext cx="208089" cy="208206"/>
          </a:xfrm>
          <a:custGeom>
            <a:avLst/>
            <a:gdLst/>
            <a:ahLst/>
            <a:cxnLst/>
            <a:rect l="l" t="t" r="r" b="b"/>
            <a:pathLst>
              <a:path w="1769" h="1770" extrusionOk="0">
                <a:moveTo>
                  <a:pt x="681" y="1"/>
                </a:moveTo>
                <a:lnTo>
                  <a:pt x="681" y="668"/>
                </a:lnTo>
                <a:lnTo>
                  <a:pt x="0" y="668"/>
                </a:lnTo>
                <a:lnTo>
                  <a:pt x="0" y="1088"/>
                </a:lnTo>
                <a:lnTo>
                  <a:pt x="681" y="1088"/>
                </a:lnTo>
                <a:lnTo>
                  <a:pt x="681" y="1769"/>
                </a:lnTo>
                <a:lnTo>
                  <a:pt x="1102" y="1769"/>
                </a:lnTo>
                <a:lnTo>
                  <a:pt x="1102" y="1088"/>
                </a:lnTo>
                <a:lnTo>
                  <a:pt x="1769" y="1088"/>
                </a:lnTo>
                <a:lnTo>
                  <a:pt x="1769" y="668"/>
                </a:lnTo>
                <a:lnTo>
                  <a:pt x="1102" y="668"/>
                </a:lnTo>
                <a:lnTo>
                  <a:pt x="110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58"/>
          <p:cNvSpPr/>
          <p:nvPr/>
        </p:nvSpPr>
        <p:spPr>
          <a:xfrm>
            <a:off x="5264032" y="2087088"/>
            <a:ext cx="227477" cy="227477"/>
          </a:xfrm>
          <a:custGeom>
            <a:avLst/>
            <a:gdLst/>
            <a:ahLst/>
            <a:cxnLst/>
            <a:rect l="l" t="t" r="r" b="b"/>
            <a:pathLst>
              <a:path w="1610" h="1610" extrusionOk="0">
                <a:moveTo>
                  <a:pt x="0" y="0"/>
                </a:moveTo>
                <a:lnTo>
                  <a:pt x="174" y="624"/>
                </a:lnTo>
                <a:lnTo>
                  <a:pt x="334" y="1232"/>
                </a:lnTo>
                <a:lnTo>
                  <a:pt x="667" y="899"/>
                </a:lnTo>
                <a:lnTo>
                  <a:pt x="1377" y="1609"/>
                </a:lnTo>
                <a:lnTo>
                  <a:pt x="1609" y="1377"/>
                </a:lnTo>
                <a:lnTo>
                  <a:pt x="899" y="682"/>
                </a:lnTo>
                <a:lnTo>
                  <a:pt x="1232" y="334"/>
                </a:lnTo>
                <a:lnTo>
                  <a:pt x="623" y="174"/>
                </a:lnTo>
                <a:lnTo>
                  <a:pt x="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p58"/>
          <p:cNvSpPr/>
          <p:nvPr/>
        </p:nvSpPr>
        <p:spPr>
          <a:xfrm>
            <a:off x="5162638" y="1622430"/>
            <a:ext cx="430242" cy="425873"/>
          </a:xfrm>
          <a:custGeom>
            <a:avLst/>
            <a:gdLst/>
            <a:ahLst/>
            <a:cxnLst/>
            <a:rect l="l" t="t" r="r" b="b"/>
            <a:pathLst>
              <a:path w="5712" h="5654" extrusionOk="0">
                <a:moveTo>
                  <a:pt x="2872" y="1323"/>
                </a:moveTo>
                <a:cubicBezTo>
                  <a:pt x="2914" y="1323"/>
                  <a:pt x="2958" y="1327"/>
                  <a:pt x="3001" y="1334"/>
                </a:cubicBezTo>
                <a:lnTo>
                  <a:pt x="3073" y="1334"/>
                </a:lnTo>
                <a:cubicBezTo>
                  <a:pt x="3110" y="1341"/>
                  <a:pt x="3121" y="1341"/>
                  <a:pt x="3131" y="1341"/>
                </a:cubicBezTo>
                <a:cubicBezTo>
                  <a:pt x="3142" y="1341"/>
                  <a:pt x="3153" y="1341"/>
                  <a:pt x="3189" y="1349"/>
                </a:cubicBezTo>
                <a:cubicBezTo>
                  <a:pt x="3247" y="1363"/>
                  <a:pt x="3291" y="1378"/>
                  <a:pt x="3349" y="1392"/>
                </a:cubicBezTo>
                <a:lnTo>
                  <a:pt x="3392" y="1407"/>
                </a:lnTo>
                <a:cubicBezTo>
                  <a:pt x="3465" y="1436"/>
                  <a:pt x="3537" y="1465"/>
                  <a:pt x="3595" y="1508"/>
                </a:cubicBezTo>
                <a:lnTo>
                  <a:pt x="3668" y="1537"/>
                </a:lnTo>
                <a:cubicBezTo>
                  <a:pt x="3682" y="1552"/>
                  <a:pt x="3697" y="1566"/>
                  <a:pt x="3726" y="1581"/>
                </a:cubicBezTo>
                <a:lnTo>
                  <a:pt x="3784" y="1624"/>
                </a:lnTo>
                <a:lnTo>
                  <a:pt x="3842" y="1668"/>
                </a:lnTo>
                <a:lnTo>
                  <a:pt x="3900" y="1711"/>
                </a:lnTo>
                <a:cubicBezTo>
                  <a:pt x="3929" y="1740"/>
                  <a:pt x="3972" y="1783"/>
                  <a:pt x="4001" y="1812"/>
                </a:cubicBezTo>
                <a:cubicBezTo>
                  <a:pt x="4016" y="1827"/>
                  <a:pt x="4030" y="1841"/>
                  <a:pt x="4045" y="1856"/>
                </a:cubicBezTo>
                <a:cubicBezTo>
                  <a:pt x="4059" y="1885"/>
                  <a:pt x="4088" y="1914"/>
                  <a:pt x="4103" y="1943"/>
                </a:cubicBezTo>
                <a:lnTo>
                  <a:pt x="4132" y="1986"/>
                </a:lnTo>
                <a:cubicBezTo>
                  <a:pt x="4161" y="2030"/>
                  <a:pt x="4190" y="2073"/>
                  <a:pt x="4219" y="2131"/>
                </a:cubicBezTo>
                <a:cubicBezTo>
                  <a:pt x="4233" y="2146"/>
                  <a:pt x="4248" y="2175"/>
                  <a:pt x="4248" y="2189"/>
                </a:cubicBezTo>
                <a:lnTo>
                  <a:pt x="4248" y="2204"/>
                </a:lnTo>
                <a:cubicBezTo>
                  <a:pt x="4262" y="2218"/>
                  <a:pt x="4277" y="2247"/>
                  <a:pt x="4277" y="2262"/>
                </a:cubicBezTo>
                <a:cubicBezTo>
                  <a:pt x="4277" y="2291"/>
                  <a:pt x="4291" y="2305"/>
                  <a:pt x="4291" y="2320"/>
                </a:cubicBezTo>
                <a:lnTo>
                  <a:pt x="4306" y="2349"/>
                </a:lnTo>
                <a:cubicBezTo>
                  <a:pt x="4320" y="2407"/>
                  <a:pt x="4335" y="2450"/>
                  <a:pt x="4349" y="2508"/>
                </a:cubicBezTo>
                <a:lnTo>
                  <a:pt x="4349" y="2552"/>
                </a:lnTo>
                <a:cubicBezTo>
                  <a:pt x="4349" y="2566"/>
                  <a:pt x="4364" y="2624"/>
                  <a:pt x="4364" y="2668"/>
                </a:cubicBezTo>
                <a:cubicBezTo>
                  <a:pt x="4364" y="2711"/>
                  <a:pt x="4364" y="2769"/>
                  <a:pt x="4364" y="2827"/>
                </a:cubicBezTo>
                <a:cubicBezTo>
                  <a:pt x="4378" y="2871"/>
                  <a:pt x="4378" y="2929"/>
                  <a:pt x="4378" y="2987"/>
                </a:cubicBezTo>
                <a:lnTo>
                  <a:pt x="4378" y="3001"/>
                </a:lnTo>
                <a:cubicBezTo>
                  <a:pt x="4378" y="3016"/>
                  <a:pt x="4378" y="3059"/>
                  <a:pt x="4364" y="3074"/>
                </a:cubicBezTo>
                <a:cubicBezTo>
                  <a:pt x="4364" y="3103"/>
                  <a:pt x="4364" y="3132"/>
                  <a:pt x="4349" y="3161"/>
                </a:cubicBezTo>
                <a:cubicBezTo>
                  <a:pt x="4349" y="3204"/>
                  <a:pt x="4335" y="3248"/>
                  <a:pt x="4320" y="3306"/>
                </a:cubicBezTo>
                <a:lnTo>
                  <a:pt x="4277" y="3393"/>
                </a:lnTo>
                <a:cubicBezTo>
                  <a:pt x="4277" y="3421"/>
                  <a:pt x="4262" y="3436"/>
                  <a:pt x="4248" y="3465"/>
                </a:cubicBezTo>
                <a:lnTo>
                  <a:pt x="4219" y="3523"/>
                </a:lnTo>
                <a:cubicBezTo>
                  <a:pt x="4190" y="3566"/>
                  <a:pt x="4175" y="3624"/>
                  <a:pt x="4132" y="3668"/>
                </a:cubicBezTo>
                <a:cubicBezTo>
                  <a:pt x="4132" y="3668"/>
                  <a:pt x="4117" y="3682"/>
                  <a:pt x="4117" y="3697"/>
                </a:cubicBezTo>
                <a:cubicBezTo>
                  <a:pt x="4103" y="3711"/>
                  <a:pt x="4103" y="3711"/>
                  <a:pt x="4103" y="3711"/>
                </a:cubicBezTo>
                <a:lnTo>
                  <a:pt x="4074" y="3755"/>
                </a:lnTo>
                <a:lnTo>
                  <a:pt x="4030" y="3813"/>
                </a:lnTo>
                <a:cubicBezTo>
                  <a:pt x="4001" y="3842"/>
                  <a:pt x="3972" y="3871"/>
                  <a:pt x="3943" y="3900"/>
                </a:cubicBezTo>
                <a:lnTo>
                  <a:pt x="3900" y="3943"/>
                </a:lnTo>
                <a:lnTo>
                  <a:pt x="3856" y="3972"/>
                </a:lnTo>
                <a:lnTo>
                  <a:pt x="3798" y="4030"/>
                </a:lnTo>
                <a:cubicBezTo>
                  <a:pt x="3755" y="4059"/>
                  <a:pt x="3697" y="4103"/>
                  <a:pt x="3639" y="4132"/>
                </a:cubicBezTo>
                <a:lnTo>
                  <a:pt x="3595" y="4161"/>
                </a:lnTo>
                <a:lnTo>
                  <a:pt x="3523" y="4190"/>
                </a:lnTo>
                <a:lnTo>
                  <a:pt x="3465" y="4219"/>
                </a:lnTo>
                <a:lnTo>
                  <a:pt x="3378" y="4262"/>
                </a:lnTo>
                <a:cubicBezTo>
                  <a:pt x="3349" y="4262"/>
                  <a:pt x="3334" y="4277"/>
                  <a:pt x="3320" y="4277"/>
                </a:cubicBezTo>
                <a:cubicBezTo>
                  <a:pt x="3276" y="4291"/>
                  <a:pt x="3233" y="4306"/>
                  <a:pt x="3189" y="4306"/>
                </a:cubicBezTo>
                <a:lnTo>
                  <a:pt x="3131" y="4320"/>
                </a:lnTo>
                <a:lnTo>
                  <a:pt x="3059" y="4335"/>
                </a:lnTo>
                <a:cubicBezTo>
                  <a:pt x="3001" y="4342"/>
                  <a:pt x="2947" y="4346"/>
                  <a:pt x="2894" y="4346"/>
                </a:cubicBezTo>
                <a:cubicBezTo>
                  <a:pt x="2842" y="4346"/>
                  <a:pt x="2791" y="4342"/>
                  <a:pt x="2740" y="4335"/>
                </a:cubicBezTo>
                <a:lnTo>
                  <a:pt x="2610" y="4335"/>
                </a:lnTo>
                <a:lnTo>
                  <a:pt x="2552" y="4320"/>
                </a:lnTo>
                <a:cubicBezTo>
                  <a:pt x="2479" y="4306"/>
                  <a:pt x="2407" y="4277"/>
                  <a:pt x="2334" y="4262"/>
                </a:cubicBezTo>
                <a:lnTo>
                  <a:pt x="2276" y="4233"/>
                </a:lnTo>
                <a:lnTo>
                  <a:pt x="2218" y="4204"/>
                </a:lnTo>
                <a:lnTo>
                  <a:pt x="2146" y="4161"/>
                </a:lnTo>
                <a:cubicBezTo>
                  <a:pt x="2102" y="4132"/>
                  <a:pt x="2059" y="4103"/>
                  <a:pt x="2030" y="4088"/>
                </a:cubicBezTo>
                <a:lnTo>
                  <a:pt x="1972" y="4045"/>
                </a:lnTo>
                <a:cubicBezTo>
                  <a:pt x="1957" y="4030"/>
                  <a:pt x="1928" y="4016"/>
                  <a:pt x="1914" y="4001"/>
                </a:cubicBezTo>
                <a:cubicBezTo>
                  <a:pt x="1899" y="3987"/>
                  <a:pt x="1870" y="3958"/>
                  <a:pt x="1856" y="3943"/>
                </a:cubicBezTo>
                <a:cubicBezTo>
                  <a:pt x="1827" y="3914"/>
                  <a:pt x="1812" y="3900"/>
                  <a:pt x="1783" y="3885"/>
                </a:cubicBezTo>
                <a:lnTo>
                  <a:pt x="1740" y="3827"/>
                </a:lnTo>
                <a:cubicBezTo>
                  <a:pt x="1682" y="3755"/>
                  <a:pt x="1624" y="3682"/>
                  <a:pt x="1580" y="3610"/>
                </a:cubicBezTo>
                <a:cubicBezTo>
                  <a:pt x="1566" y="3595"/>
                  <a:pt x="1551" y="3566"/>
                  <a:pt x="1537" y="3552"/>
                </a:cubicBezTo>
                <a:cubicBezTo>
                  <a:pt x="1537" y="3523"/>
                  <a:pt x="1522" y="3494"/>
                  <a:pt x="1508" y="3479"/>
                </a:cubicBezTo>
                <a:cubicBezTo>
                  <a:pt x="1493" y="3465"/>
                  <a:pt x="1493" y="3450"/>
                  <a:pt x="1493" y="3436"/>
                </a:cubicBezTo>
                <a:cubicBezTo>
                  <a:pt x="1479" y="3421"/>
                  <a:pt x="1479" y="3421"/>
                  <a:pt x="1479" y="3407"/>
                </a:cubicBezTo>
                <a:lnTo>
                  <a:pt x="1464" y="3364"/>
                </a:lnTo>
                <a:lnTo>
                  <a:pt x="1450" y="3320"/>
                </a:lnTo>
                <a:cubicBezTo>
                  <a:pt x="1435" y="3306"/>
                  <a:pt x="1435" y="3306"/>
                  <a:pt x="1450" y="3306"/>
                </a:cubicBezTo>
                <a:cubicBezTo>
                  <a:pt x="1450" y="3277"/>
                  <a:pt x="1435" y="3262"/>
                  <a:pt x="1421" y="3233"/>
                </a:cubicBezTo>
                <a:cubicBezTo>
                  <a:pt x="1421" y="3219"/>
                  <a:pt x="1406" y="3175"/>
                  <a:pt x="1406" y="3146"/>
                </a:cubicBezTo>
                <a:cubicBezTo>
                  <a:pt x="1392" y="3117"/>
                  <a:pt x="1406" y="3103"/>
                  <a:pt x="1392" y="3088"/>
                </a:cubicBezTo>
                <a:cubicBezTo>
                  <a:pt x="1377" y="3074"/>
                  <a:pt x="1377" y="3016"/>
                  <a:pt x="1377" y="2987"/>
                </a:cubicBezTo>
                <a:cubicBezTo>
                  <a:pt x="1363" y="2943"/>
                  <a:pt x="1377" y="2885"/>
                  <a:pt x="1377" y="2827"/>
                </a:cubicBezTo>
                <a:lnTo>
                  <a:pt x="1377" y="2668"/>
                </a:lnTo>
                <a:cubicBezTo>
                  <a:pt x="1377" y="2668"/>
                  <a:pt x="1377" y="2668"/>
                  <a:pt x="1377" y="2653"/>
                </a:cubicBezTo>
                <a:lnTo>
                  <a:pt x="1392" y="2581"/>
                </a:lnTo>
                <a:cubicBezTo>
                  <a:pt x="1392" y="2552"/>
                  <a:pt x="1392" y="2537"/>
                  <a:pt x="1406" y="2508"/>
                </a:cubicBezTo>
                <a:cubicBezTo>
                  <a:pt x="1406" y="2450"/>
                  <a:pt x="1421" y="2407"/>
                  <a:pt x="1435" y="2349"/>
                </a:cubicBezTo>
                <a:lnTo>
                  <a:pt x="1464" y="2291"/>
                </a:lnTo>
                <a:lnTo>
                  <a:pt x="1479" y="2247"/>
                </a:lnTo>
                <a:cubicBezTo>
                  <a:pt x="1479" y="2233"/>
                  <a:pt x="1493" y="2233"/>
                  <a:pt x="1493" y="2218"/>
                </a:cubicBezTo>
                <a:cubicBezTo>
                  <a:pt x="1493" y="2204"/>
                  <a:pt x="1508" y="2189"/>
                  <a:pt x="1508" y="2175"/>
                </a:cubicBezTo>
                <a:cubicBezTo>
                  <a:pt x="1522" y="2131"/>
                  <a:pt x="1551" y="2102"/>
                  <a:pt x="1580" y="2059"/>
                </a:cubicBezTo>
                <a:lnTo>
                  <a:pt x="1609" y="2015"/>
                </a:lnTo>
                <a:lnTo>
                  <a:pt x="1638" y="1957"/>
                </a:lnTo>
                <a:lnTo>
                  <a:pt x="1682" y="1899"/>
                </a:lnTo>
                <a:lnTo>
                  <a:pt x="1740" y="1841"/>
                </a:lnTo>
                <a:lnTo>
                  <a:pt x="1798" y="1783"/>
                </a:lnTo>
                <a:cubicBezTo>
                  <a:pt x="1885" y="1682"/>
                  <a:pt x="1986" y="1595"/>
                  <a:pt x="2102" y="1537"/>
                </a:cubicBezTo>
                <a:lnTo>
                  <a:pt x="2160" y="1494"/>
                </a:lnTo>
                <a:lnTo>
                  <a:pt x="2218" y="1465"/>
                </a:lnTo>
                <a:lnTo>
                  <a:pt x="2276" y="1450"/>
                </a:lnTo>
                <a:cubicBezTo>
                  <a:pt x="2305" y="1436"/>
                  <a:pt x="2349" y="1421"/>
                  <a:pt x="2378" y="1407"/>
                </a:cubicBezTo>
                <a:lnTo>
                  <a:pt x="2436" y="1392"/>
                </a:lnTo>
                <a:lnTo>
                  <a:pt x="2494" y="1363"/>
                </a:lnTo>
                <a:lnTo>
                  <a:pt x="2566" y="1349"/>
                </a:lnTo>
                <a:lnTo>
                  <a:pt x="2624" y="1349"/>
                </a:lnTo>
                <a:cubicBezTo>
                  <a:pt x="2639" y="1334"/>
                  <a:pt x="2668" y="1334"/>
                  <a:pt x="2682" y="1334"/>
                </a:cubicBezTo>
                <a:lnTo>
                  <a:pt x="2755" y="1334"/>
                </a:lnTo>
                <a:cubicBezTo>
                  <a:pt x="2791" y="1327"/>
                  <a:pt x="2831" y="1323"/>
                  <a:pt x="2872" y="1323"/>
                </a:cubicBezTo>
                <a:close/>
                <a:moveTo>
                  <a:pt x="2871" y="1"/>
                </a:moveTo>
                <a:cubicBezTo>
                  <a:pt x="2769" y="1"/>
                  <a:pt x="2668" y="1"/>
                  <a:pt x="2566" y="15"/>
                </a:cubicBezTo>
                <a:cubicBezTo>
                  <a:pt x="2407" y="30"/>
                  <a:pt x="2276" y="189"/>
                  <a:pt x="2291" y="348"/>
                </a:cubicBezTo>
                <a:lnTo>
                  <a:pt x="2291" y="377"/>
                </a:lnTo>
                <a:cubicBezTo>
                  <a:pt x="2291" y="392"/>
                  <a:pt x="2291" y="406"/>
                  <a:pt x="2291" y="421"/>
                </a:cubicBezTo>
                <a:cubicBezTo>
                  <a:pt x="2291" y="537"/>
                  <a:pt x="2218" y="653"/>
                  <a:pt x="2117" y="696"/>
                </a:cubicBezTo>
                <a:lnTo>
                  <a:pt x="2088" y="711"/>
                </a:lnTo>
                <a:lnTo>
                  <a:pt x="1986" y="740"/>
                </a:lnTo>
                <a:lnTo>
                  <a:pt x="1914" y="783"/>
                </a:lnTo>
                <a:lnTo>
                  <a:pt x="1899" y="783"/>
                </a:lnTo>
                <a:cubicBezTo>
                  <a:pt x="1860" y="801"/>
                  <a:pt x="1819" y="809"/>
                  <a:pt x="1777" y="809"/>
                </a:cubicBezTo>
                <a:cubicBezTo>
                  <a:pt x="1680" y="809"/>
                  <a:pt x="1583" y="763"/>
                  <a:pt x="1522" y="682"/>
                </a:cubicBezTo>
                <a:cubicBezTo>
                  <a:pt x="1460" y="601"/>
                  <a:pt x="1370" y="560"/>
                  <a:pt x="1276" y="560"/>
                </a:cubicBezTo>
                <a:cubicBezTo>
                  <a:pt x="1218" y="560"/>
                  <a:pt x="1158" y="576"/>
                  <a:pt x="1102" y="609"/>
                </a:cubicBezTo>
                <a:lnTo>
                  <a:pt x="1073" y="624"/>
                </a:lnTo>
                <a:cubicBezTo>
                  <a:pt x="1001" y="682"/>
                  <a:pt x="914" y="754"/>
                  <a:pt x="841" y="827"/>
                </a:cubicBezTo>
                <a:cubicBezTo>
                  <a:pt x="769" y="899"/>
                  <a:pt x="711" y="972"/>
                  <a:pt x="638" y="1059"/>
                </a:cubicBezTo>
                <a:cubicBezTo>
                  <a:pt x="580" y="1131"/>
                  <a:pt x="551" y="1247"/>
                  <a:pt x="580" y="1349"/>
                </a:cubicBezTo>
                <a:cubicBezTo>
                  <a:pt x="595" y="1363"/>
                  <a:pt x="609" y="1392"/>
                  <a:pt x="624" y="1421"/>
                </a:cubicBezTo>
                <a:cubicBezTo>
                  <a:pt x="638" y="1450"/>
                  <a:pt x="653" y="1465"/>
                  <a:pt x="667" y="1479"/>
                </a:cubicBezTo>
                <a:lnTo>
                  <a:pt x="696" y="1508"/>
                </a:lnTo>
                <a:cubicBezTo>
                  <a:pt x="812" y="1595"/>
                  <a:pt x="856" y="1740"/>
                  <a:pt x="798" y="1885"/>
                </a:cubicBezTo>
                <a:cubicBezTo>
                  <a:pt x="769" y="1943"/>
                  <a:pt x="740" y="2001"/>
                  <a:pt x="725" y="2059"/>
                </a:cubicBezTo>
                <a:cubicBezTo>
                  <a:pt x="711" y="2102"/>
                  <a:pt x="682" y="2131"/>
                  <a:pt x="653" y="2160"/>
                </a:cubicBezTo>
                <a:cubicBezTo>
                  <a:pt x="638" y="2175"/>
                  <a:pt x="624" y="2189"/>
                  <a:pt x="609" y="2204"/>
                </a:cubicBezTo>
                <a:cubicBezTo>
                  <a:pt x="595" y="2218"/>
                  <a:pt x="566" y="2233"/>
                  <a:pt x="551" y="2233"/>
                </a:cubicBezTo>
                <a:lnTo>
                  <a:pt x="493" y="2262"/>
                </a:lnTo>
                <a:lnTo>
                  <a:pt x="334" y="2262"/>
                </a:lnTo>
                <a:cubicBezTo>
                  <a:pt x="327" y="2255"/>
                  <a:pt x="319" y="2251"/>
                  <a:pt x="310" y="2251"/>
                </a:cubicBezTo>
                <a:cubicBezTo>
                  <a:pt x="301" y="2251"/>
                  <a:pt x="290" y="2255"/>
                  <a:pt x="276" y="2262"/>
                </a:cubicBezTo>
                <a:cubicBezTo>
                  <a:pt x="145" y="2276"/>
                  <a:pt x="44" y="2392"/>
                  <a:pt x="29" y="2523"/>
                </a:cubicBezTo>
                <a:cubicBezTo>
                  <a:pt x="0" y="2726"/>
                  <a:pt x="0" y="2929"/>
                  <a:pt x="29" y="3132"/>
                </a:cubicBezTo>
                <a:cubicBezTo>
                  <a:pt x="44" y="3277"/>
                  <a:pt x="145" y="3393"/>
                  <a:pt x="276" y="3407"/>
                </a:cubicBezTo>
                <a:cubicBezTo>
                  <a:pt x="298" y="3414"/>
                  <a:pt x="316" y="3418"/>
                  <a:pt x="332" y="3418"/>
                </a:cubicBezTo>
                <a:cubicBezTo>
                  <a:pt x="348" y="3418"/>
                  <a:pt x="363" y="3414"/>
                  <a:pt x="377" y="3407"/>
                </a:cubicBezTo>
                <a:lnTo>
                  <a:pt x="435" y="3407"/>
                </a:lnTo>
                <a:cubicBezTo>
                  <a:pt x="493" y="3407"/>
                  <a:pt x="551" y="3436"/>
                  <a:pt x="609" y="3465"/>
                </a:cubicBezTo>
                <a:cubicBezTo>
                  <a:pt x="624" y="3479"/>
                  <a:pt x="638" y="3479"/>
                  <a:pt x="653" y="3494"/>
                </a:cubicBezTo>
                <a:cubicBezTo>
                  <a:pt x="682" y="3523"/>
                  <a:pt x="711" y="3566"/>
                  <a:pt x="725" y="3610"/>
                </a:cubicBezTo>
                <a:cubicBezTo>
                  <a:pt x="754" y="3668"/>
                  <a:pt x="769" y="3740"/>
                  <a:pt x="798" y="3798"/>
                </a:cubicBezTo>
                <a:cubicBezTo>
                  <a:pt x="870" y="3914"/>
                  <a:pt x="841" y="4059"/>
                  <a:pt x="725" y="4161"/>
                </a:cubicBezTo>
                <a:lnTo>
                  <a:pt x="696" y="4175"/>
                </a:lnTo>
                <a:lnTo>
                  <a:pt x="667" y="4204"/>
                </a:lnTo>
                <a:cubicBezTo>
                  <a:pt x="653" y="4219"/>
                  <a:pt x="638" y="4233"/>
                  <a:pt x="624" y="4262"/>
                </a:cubicBezTo>
                <a:cubicBezTo>
                  <a:pt x="609" y="4277"/>
                  <a:pt x="595" y="4306"/>
                  <a:pt x="595" y="4335"/>
                </a:cubicBezTo>
                <a:lnTo>
                  <a:pt x="595" y="4364"/>
                </a:lnTo>
                <a:cubicBezTo>
                  <a:pt x="595" y="4378"/>
                  <a:pt x="595" y="4393"/>
                  <a:pt x="595" y="4393"/>
                </a:cubicBezTo>
                <a:cubicBezTo>
                  <a:pt x="595" y="4407"/>
                  <a:pt x="595" y="4422"/>
                  <a:pt x="595" y="4422"/>
                </a:cubicBezTo>
                <a:cubicBezTo>
                  <a:pt x="595" y="4436"/>
                  <a:pt x="595" y="4451"/>
                  <a:pt x="595" y="4465"/>
                </a:cubicBezTo>
                <a:lnTo>
                  <a:pt x="595" y="4509"/>
                </a:lnTo>
                <a:lnTo>
                  <a:pt x="595" y="4523"/>
                </a:lnTo>
                <a:cubicBezTo>
                  <a:pt x="595" y="4538"/>
                  <a:pt x="595" y="4552"/>
                  <a:pt x="609" y="4552"/>
                </a:cubicBezTo>
                <a:lnTo>
                  <a:pt x="638" y="4596"/>
                </a:lnTo>
                <a:cubicBezTo>
                  <a:pt x="696" y="4668"/>
                  <a:pt x="769" y="4755"/>
                  <a:pt x="841" y="4828"/>
                </a:cubicBezTo>
                <a:cubicBezTo>
                  <a:pt x="914" y="4900"/>
                  <a:pt x="986" y="4958"/>
                  <a:pt x="1073" y="5031"/>
                </a:cubicBezTo>
                <a:cubicBezTo>
                  <a:pt x="1121" y="5066"/>
                  <a:pt x="1188" y="5092"/>
                  <a:pt x="1251" y="5092"/>
                </a:cubicBezTo>
                <a:cubicBezTo>
                  <a:pt x="1264" y="5092"/>
                  <a:pt x="1278" y="5091"/>
                  <a:pt x="1291" y="5089"/>
                </a:cubicBezTo>
                <a:cubicBezTo>
                  <a:pt x="1319" y="5089"/>
                  <a:pt x="1348" y="5089"/>
                  <a:pt x="1363" y="5074"/>
                </a:cubicBezTo>
                <a:cubicBezTo>
                  <a:pt x="1421" y="5060"/>
                  <a:pt x="1479" y="5016"/>
                  <a:pt x="1508" y="4973"/>
                </a:cubicBezTo>
                <a:lnTo>
                  <a:pt x="1537" y="4944"/>
                </a:lnTo>
                <a:cubicBezTo>
                  <a:pt x="1580" y="4900"/>
                  <a:pt x="1609" y="4871"/>
                  <a:pt x="1667" y="4857"/>
                </a:cubicBezTo>
                <a:lnTo>
                  <a:pt x="1769" y="4842"/>
                </a:lnTo>
                <a:cubicBezTo>
                  <a:pt x="1812" y="4842"/>
                  <a:pt x="1856" y="4857"/>
                  <a:pt x="1899" y="4871"/>
                </a:cubicBezTo>
                <a:cubicBezTo>
                  <a:pt x="1957" y="4900"/>
                  <a:pt x="2015" y="4929"/>
                  <a:pt x="2073" y="4944"/>
                </a:cubicBezTo>
                <a:cubicBezTo>
                  <a:pt x="2131" y="4973"/>
                  <a:pt x="2189" y="5016"/>
                  <a:pt x="2218" y="5060"/>
                </a:cubicBezTo>
                <a:cubicBezTo>
                  <a:pt x="2233" y="5074"/>
                  <a:pt x="2247" y="5103"/>
                  <a:pt x="2262" y="5117"/>
                </a:cubicBezTo>
                <a:cubicBezTo>
                  <a:pt x="2276" y="5175"/>
                  <a:pt x="2276" y="5233"/>
                  <a:pt x="2276" y="5277"/>
                </a:cubicBezTo>
                <a:cubicBezTo>
                  <a:pt x="2247" y="5451"/>
                  <a:pt x="2349" y="5596"/>
                  <a:pt x="2508" y="5639"/>
                </a:cubicBezTo>
                <a:lnTo>
                  <a:pt x="2552" y="5639"/>
                </a:lnTo>
                <a:cubicBezTo>
                  <a:pt x="2653" y="5654"/>
                  <a:pt x="2755" y="5654"/>
                  <a:pt x="2856" y="5654"/>
                </a:cubicBezTo>
                <a:cubicBezTo>
                  <a:pt x="2958" y="5654"/>
                  <a:pt x="3059" y="5654"/>
                  <a:pt x="3160" y="5639"/>
                </a:cubicBezTo>
                <a:cubicBezTo>
                  <a:pt x="3233" y="5625"/>
                  <a:pt x="3291" y="5596"/>
                  <a:pt x="3334" y="5538"/>
                </a:cubicBezTo>
                <a:cubicBezTo>
                  <a:pt x="3363" y="5509"/>
                  <a:pt x="3392" y="5480"/>
                  <a:pt x="3407" y="5436"/>
                </a:cubicBezTo>
                <a:cubicBezTo>
                  <a:pt x="3421" y="5378"/>
                  <a:pt x="3436" y="5335"/>
                  <a:pt x="3421" y="5277"/>
                </a:cubicBezTo>
                <a:cubicBezTo>
                  <a:pt x="3421" y="5262"/>
                  <a:pt x="3421" y="5248"/>
                  <a:pt x="3421" y="5233"/>
                </a:cubicBezTo>
                <a:cubicBezTo>
                  <a:pt x="3421" y="5103"/>
                  <a:pt x="3508" y="4987"/>
                  <a:pt x="3624" y="4944"/>
                </a:cubicBezTo>
                <a:cubicBezTo>
                  <a:pt x="3682" y="4915"/>
                  <a:pt x="3755" y="4886"/>
                  <a:pt x="3813" y="4857"/>
                </a:cubicBezTo>
                <a:cubicBezTo>
                  <a:pt x="3856" y="4842"/>
                  <a:pt x="3903" y="4835"/>
                  <a:pt x="3949" y="4835"/>
                </a:cubicBezTo>
                <a:cubicBezTo>
                  <a:pt x="3994" y="4835"/>
                  <a:pt x="4037" y="4842"/>
                  <a:pt x="4074" y="4857"/>
                </a:cubicBezTo>
                <a:cubicBezTo>
                  <a:pt x="4103" y="4871"/>
                  <a:pt x="4117" y="4886"/>
                  <a:pt x="4132" y="4900"/>
                </a:cubicBezTo>
                <a:cubicBezTo>
                  <a:pt x="4146" y="4915"/>
                  <a:pt x="4161" y="4915"/>
                  <a:pt x="4161" y="4929"/>
                </a:cubicBezTo>
                <a:cubicBezTo>
                  <a:pt x="4175" y="4944"/>
                  <a:pt x="4190" y="4944"/>
                  <a:pt x="4190" y="4958"/>
                </a:cubicBezTo>
                <a:cubicBezTo>
                  <a:pt x="4252" y="5038"/>
                  <a:pt x="4342" y="5080"/>
                  <a:pt x="4436" y="5080"/>
                </a:cubicBezTo>
                <a:cubicBezTo>
                  <a:pt x="4494" y="5080"/>
                  <a:pt x="4554" y="5064"/>
                  <a:pt x="4610" y="5031"/>
                </a:cubicBezTo>
                <a:cubicBezTo>
                  <a:pt x="4625" y="5031"/>
                  <a:pt x="4625" y="5031"/>
                  <a:pt x="4639" y="5016"/>
                </a:cubicBezTo>
                <a:cubicBezTo>
                  <a:pt x="4711" y="4958"/>
                  <a:pt x="4798" y="4886"/>
                  <a:pt x="4871" y="4813"/>
                </a:cubicBezTo>
                <a:cubicBezTo>
                  <a:pt x="4943" y="4741"/>
                  <a:pt x="5001" y="4654"/>
                  <a:pt x="5074" y="4581"/>
                </a:cubicBezTo>
                <a:cubicBezTo>
                  <a:pt x="5132" y="4509"/>
                  <a:pt x="5161" y="4393"/>
                  <a:pt x="5117" y="4291"/>
                </a:cubicBezTo>
                <a:cubicBezTo>
                  <a:pt x="5117" y="4277"/>
                  <a:pt x="5117" y="4277"/>
                  <a:pt x="5103" y="4262"/>
                </a:cubicBezTo>
                <a:cubicBezTo>
                  <a:pt x="5103" y="4248"/>
                  <a:pt x="5088" y="4233"/>
                  <a:pt x="5088" y="4219"/>
                </a:cubicBezTo>
                <a:cubicBezTo>
                  <a:pt x="5074" y="4190"/>
                  <a:pt x="5059" y="4175"/>
                  <a:pt x="5045" y="4161"/>
                </a:cubicBezTo>
                <a:lnTo>
                  <a:pt x="5016" y="4132"/>
                </a:lnTo>
                <a:lnTo>
                  <a:pt x="4987" y="4117"/>
                </a:lnTo>
                <a:cubicBezTo>
                  <a:pt x="4885" y="4016"/>
                  <a:pt x="4856" y="3871"/>
                  <a:pt x="4914" y="3755"/>
                </a:cubicBezTo>
                <a:cubicBezTo>
                  <a:pt x="4943" y="3682"/>
                  <a:pt x="4972" y="3624"/>
                  <a:pt x="4987" y="3566"/>
                </a:cubicBezTo>
                <a:cubicBezTo>
                  <a:pt x="5037" y="3453"/>
                  <a:pt x="5154" y="3372"/>
                  <a:pt x="5278" y="3372"/>
                </a:cubicBezTo>
                <a:cubicBezTo>
                  <a:pt x="5297" y="3372"/>
                  <a:pt x="5316" y="3374"/>
                  <a:pt x="5335" y="3378"/>
                </a:cubicBezTo>
                <a:cubicBezTo>
                  <a:pt x="5407" y="3378"/>
                  <a:pt x="5480" y="3364"/>
                  <a:pt x="5538" y="3335"/>
                </a:cubicBezTo>
                <a:cubicBezTo>
                  <a:pt x="5552" y="3320"/>
                  <a:pt x="5567" y="3306"/>
                  <a:pt x="5581" y="3291"/>
                </a:cubicBezTo>
                <a:lnTo>
                  <a:pt x="5610" y="3277"/>
                </a:lnTo>
                <a:lnTo>
                  <a:pt x="5625" y="3262"/>
                </a:lnTo>
                <a:cubicBezTo>
                  <a:pt x="5654" y="3219"/>
                  <a:pt x="5683" y="3161"/>
                  <a:pt x="5683" y="3103"/>
                </a:cubicBezTo>
                <a:cubicBezTo>
                  <a:pt x="5712" y="2900"/>
                  <a:pt x="5712" y="2697"/>
                  <a:pt x="5683" y="2479"/>
                </a:cubicBezTo>
                <a:lnTo>
                  <a:pt x="5683" y="2479"/>
                </a:lnTo>
                <a:lnTo>
                  <a:pt x="5712" y="2523"/>
                </a:lnTo>
                <a:cubicBezTo>
                  <a:pt x="5712" y="2494"/>
                  <a:pt x="5697" y="2465"/>
                  <a:pt x="5683" y="2436"/>
                </a:cubicBezTo>
                <a:cubicBezTo>
                  <a:pt x="5683" y="2421"/>
                  <a:pt x="5668" y="2407"/>
                  <a:pt x="5668" y="2392"/>
                </a:cubicBezTo>
                <a:cubicBezTo>
                  <a:pt x="5654" y="2378"/>
                  <a:pt x="5639" y="2363"/>
                  <a:pt x="5625" y="2349"/>
                </a:cubicBezTo>
                <a:lnTo>
                  <a:pt x="5610" y="2334"/>
                </a:lnTo>
                <a:lnTo>
                  <a:pt x="5581" y="2305"/>
                </a:lnTo>
                <a:lnTo>
                  <a:pt x="5552" y="2291"/>
                </a:lnTo>
                <a:cubicBezTo>
                  <a:pt x="5538" y="2276"/>
                  <a:pt x="5509" y="2262"/>
                  <a:pt x="5480" y="2262"/>
                </a:cubicBezTo>
                <a:lnTo>
                  <a:pt x="5451" y="2262"/>
                </a:lnTo>
                <a:cubicBezTo>
                  <a:pt x="5436" y="2255"/>
                  <a:pt x="5422" y="2251"/>
                  <a:pt x="5405" y="2251"/>
                </a:cubicBezTo>
                <a:cubicBezTo>
                  <a:pt x="5389" y="2251"/>
                  <a:pt x="5371" y="2255"/>
                  <a:pt x="5349" y="2262"/>
                </a:cubicBezTo>
                <a:lnTo>
                  <a:pt x="5277" y="2262"/>
                </a:lnTo>
                <a:cubicBezTo>
                  <a:pt x="5219" y="2262"/>
                  <a:pt x="5161" y="2233"/>
                  <a:pt x="5117" y="2204"/>
                </a:cubicBezTo>
                <a:lnTo>
                  <a:pt x="5103" y="2189"/>
                </a:lnTo>
                <a:lnTo>
                  <a:pt x="5074" y="2160"/>
                </a:lnTo>
                <a:lnTo>
                  <a:pt x="5045" y="2117"/>
                </a:lnTo>
                <a:lnTo>
                  <a:pt x="5016" y="2088"/>
                </a:lnTo>
                <a:cubicBezTo>
                  <a:pt x="5016" y="2073"/>
                  <a:pt x="5016" y="2073"/>
                  <a:pt x="5016" y="2059"/>
                </a:cubicBezTo>
                <a:lnTo>
                  <a:pt x="5016" y="2044"/>
                </a:lnTo>
                <a:cubicBezTo>
                  <a:pt x="4987" y="1986"/>
                  <a:pt x="4972" y="1928"/>
                  <a:pt x="4943" y="1870"/>
                </a:cubicBezTo>
                <a:lnTo>
                  <a:pt x="4929" y="1841"/>
                </a:lnTo>
                <a:cubicBezTo>
                  <a:pt x="4914" y="1798"/>
                  <a:pt x="4914" y="1754"/>
                  <a:pt x="4914" y="1711"/>
                </a:cubicBezTo>
                <a:cubicBezTo>
                  <a:pt x="4929" y="1682"/>
                  <a:pt x="4929" y="1639"/>
                  <a:pt x="4943" y="1610"/>
                </a:cubicBezTo>
                <a:cubicBezTo>
                  <a:pt x="4958" y="1581"/>
                  <a:pt x="4987" y="1552"/>
                  <a:pt x="5016" y="1523"/>
                </a:cubicBezTo>
                <a:lnTo>
                  <a:pt x="5045" y="1494"/>
                </a:lnTo>
                <a:lnTo>
                  <a:pt x="5059" y="1479"/>
                </a:lnTo>
                <a:cubicBezTo>
                  <a:pt x="5088" y="1450"/>
                  <a:pt x="5103" y="1436"/>
                  <a:pt x="5117" y="1392"/>
                </a:cubicBezTo>
                <a:cubicBezTo>
                  <a:pt x="5132" y="1392"/>
                  <a:pt x="5132" y="1378"/>
                  <a:pt x="5146" y="1363"/>
                </a:cubicBezTo>
                <a:cubicBezTo>
                  <a:pt x="5146" y="1349"/>
                  <a:pt x="5161" y="1334"/>
                  <a:pt x="5161" y="1320"/>
                </a:cubicBezTo>
                <a:cubicBezTo>
                  <a:pt x="5175" y="1218"/>
                  <a:pt x="5161" y="1131"/>
                  <a:pt x="5103" y="1059"/>
                </a:cubicBezTo>
                <a:cubicBezTo>
                  <a:pt x="5030" y="972"/>
                  <a:pt x="4958" y="899"/>
                  <a:pt x="4900" y="827"/>
                </a:cubicBezTo>
                <a:cubicBezTo>
                  <a:pt x="4813" y="754"/>
                  <a:pt x="4740" y="682"/>
                  <a:pt x="4653" y="624"/>
                </a:cubicBezTo>
                <a:cubicBezTo>
                  <a:pt x="4600" y="581"/>
                  <a:pt x="4540" y="554"/>
                  <a:pt x="4471" y="554"/>
                </a:cubicBezTo>
                <a:cubicBezTo>
                  <a:pt x="4446" y="554"/>
                  <a:pt x="4420" y="558"/>
                  <a:pt x="4393" y="566"/>
                </a:cubicBezTo>
                <a:lnTo>
                  <a:pt x="4364" y="566"/>
                </a:lnTo>
                <a:cubicBezTo>
                  <a:pt x="4320" y="595"/>
                  <a:pt x="4277" y="609"/>
                  <a:pt x="4248" y="653"/>
                </a:cubicBezTo>
                <a:lnTo>
                  <a:pt x="4219" y="682"/>
                </a:lnTo>
                <a:cubicBezTo>
                  <a:pt x="4190" y="725"/>
                  <a:pt x="4132" y="769"/>
                  <a:pt x="4074" y="783"/>
                </a:cubicBezTo>
                <a:cubicBezTo>
                  <a:pt x="4059" y="798"/>
                  <a:pt x="4030" y="798"/>
                  <a:pt x="4016" y="798"/>
                </a:cubicBezTo>
                <a:lnTo>
                  <a:pt x="3929" y="798"/>
                </a:lnTo>
                <a:lnTo>
                  <a:pt x="3871" y="783"/>
                </a:lnTo>
                <a:lnTo>
                  <a:pt x="3842" y="783"/>
                </a:lnTo>
                <a:lnTo>
                  <a:pt x="3813" y="754"/>
                </a:lnTo>
                <a:lnTo>
                  <a:pt x="3755" y="740"/>
                </a:lnTo>
                <a:lnTo>
                  <a:pt x="3653" y="696"/>
                </a:lnTo>
                <a:cubicBezTo>
                  <a:pt x="3523" y="653"/>
                  <a:pt x="3450" y="522"/>
                  <a:pt x="3450" y="392"/>
                </a:cubicBezTo>
                <a:lnTo>
                  <a:pt x="3450" y="363"/>
                </a:lnTo>
                <a:cubicBezTo>
                  <a:pt x="3479" y="203"/>
                  <a:pt x="3378" y="58"/>
                  <a:pt x="3218" y="15"/>
                </a:cubicBezTo>
                <a:lnTo>
                  <a:pt x="3189" y="15"/>
                </a:lnTo>
                <a:cubicBezTo>
                  <a:pt x="3088" y="1"/>
                  <a:pt x="2986" y="1"/>
                  <a:pt x="287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3F2F9F-FE6E-4CC8-3A7C-B349D444E7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2740" y="5802"/>
            <a:ext cx="681260" cy="681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70"/>
          <p:cNvSpPr txBox="1"/>
          <p:nvPr/>
        </p:nvSpPr>
        <p:spPr>
          <a:xfrm>
            <a:off x="742009" y="1049345"/>
            <a:ext cx="7045035" cy="4094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naheim"/>
                <a:cs typeface="Arial" panose="020B0604020202020204" pitchFamily="34" charset="0"/>
              </a:rPr>
              <a:t>Броят на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леглата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болниците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към</a:t>
            </a:r>
            <a:r>
              <a:rPr lang="ru-RU" dirty="0">
                <a:latin typeface="Anaheim"/>
                <a:cs typeface="Arial" panose="020B0604020202020204" pitchFamily="34" charset="0"/>
              </a:rPr>
              <a:t> 31.12.2021 г. е 52 246.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Осигуреността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на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Anaheim"/>
                <a:cs typeface="Arial" panose="020B0604020202020204" pitchFamily="34" charset="0"/>
              </a:rPr>
              <a:t>10 000 души от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населението</a:t>
            </a:r>
            <a:r>
              <a:rPr lang="ru-RU" dirty="0">
                <a:latin typeface="Anaheim"/>
                <a:cs typeface="Arial" panose="020B0604020202020204" pitchFamily="34" charset="0"/>
              </a:rPr>
              <a:t> с легла в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болниците</a:t>
            </a:r>
            <a:r>
              <a:rPr lang="ru-RU" dirty="0">
                <a:latin typeface="Anaheim"/>
                <a:cs typeface="Arial" panose="020B0604020202020204" pitchFamily="34" charset="0"/>
              </a:rPr>
              <a:t> е 76.4. Най-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висока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е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осигуреността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с легла за активно лечение - 54.9 на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десет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хиляди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души. От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тях</a:t>
            </a:r>
            <a:r>
              <a:rPr lang="ru-RU" dirty="0">
                <a:latin typeface="Anaheim"/>
                <a:cs typeface="Arial" panose="020B0604020202020204" pitchFamily="34" charset="0"/>
              </a:rPr>
              <a:t> най-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висока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е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осигуреността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с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терапевтични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легла - 28.5 на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десет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хиляди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души.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Осигуреността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с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хирургични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легла е 13.2, с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педиатрични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- 5.8, с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акушеро-гинекологични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- 4.3, с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интензивни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- 3.1 на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десет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хиляди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души. От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терапевтичните</a:t>
            </a:r>
            <a:r>
              <a:rPr lang="ru-RU" dirty="0">
                <a:latin typeface="Anaheim"/>
                <a:cs typeface="Arial" panose="020B0604020202020204" pitchFamily="34" charset="0"/>
              </a:rPr>
              <a:t> легла най-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висока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е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осигуреността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с легла за COVID-19 инфекция (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трансформирани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от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други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видове</a:t>
            </a:r>
            <a:r>
              <a:rPr lang="ru-RU" dirty="0">
                <a:latin typeface="Anaheim"/>
                <a:cs typeface="Arial" panose="020B0604020202020204" pitchFamily="34" charset="0"/>
              </a:rPr>
              <a:t> легла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извън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инфекциозните</a:t>
            </a:r>
            <a:r>
              <a:rPr lang="ru-RU" dirty="0">
                <a:latin typeface="Anaheim"/>
                <a:cs typeface="Arial" panose="020B0604020202020204" pitchFamily="34" charset="0"/>
              </a:rPr>
              <a:t> легла) - 8.2,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нервни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болести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- 4.1, и кардиология - 3.3, а от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хирургичните</a:t>
            </a:r>
            <a:r>
              <a:rPr lang="ru-RU" dirty="0">
                <a:latin typeface="Anaheim"/>
                <a:cs typeface="Arial" panose="020B0604020202020204" pitchFamily="34" charset="0"/>
              </a:rPr>
              <a:t> легла най-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висока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е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осигуреността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с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леглата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за хирургия - 4.5, и за ортопедия и травматология - 2.8 на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десет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хиляди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души.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Осигуреността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с легла за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рехабилитация</a:t>
            </a:r>
            <a:r>
              <a:rPr lang="ru-RU" dirty="0">
                <a:latin typeface="Anaheim"/>
                <a:cs typeface="Arial" panose="020B0604020202020204" pitchFamily="34" charset="0"/>
              </a:rPr>
              <a:t> е 9.6, с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психиатрични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легла - 4.3, и с легла за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дългосрочни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грижи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- 2.3 на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десет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хиляди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души.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Осигуреността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с места за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краткотраен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престой</a:t>
            </a:r>
            <a:r>
              <a:rPr lang="ru-RU" dirty="0">
                <a:latin typeface="Anaheim"/>
                <a:cs typeface="Arial" panose="020B0604020202020204" pitchFamily="34" charset="0"/>
              </a:rPr>
              <a:t> е 2.3 на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десет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хиляди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души от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населението</a:t>
            </a:r>
            <a:r>
              <a:rPr lang="ru-RU" dirty="0">
                <a:latin typeface="Anaheim"/>
                <a:cs typeface="Arial" panose="020B0604020202020204" pitchFamily="34" charset="0"/>
              </a:rPr>
              <a:t>. По области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осигуреността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с легла в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болниците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варира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в широки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граници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- от 37.9 на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десет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хиляди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души от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населението</a:t>
            </a:r>
            <a:r>
              <a:rPr lang="ru-RU" dirty="0">
                <a:latin typeface="Anaheim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област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Перник</a:t>
            </a:r>
            <a:r>
              <a:rPr lang="ru-RU" dirty="0">
                <a:latin typeface="Anaheim"/>
                <a:cs typeface="Arial" panose="020B0604020202020204" pitchFamily="34" charset="0"/>
              </a:rPr>
              <a:t> до 112.5 на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десет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хиляди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души в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област</a:t>
            </a:r>
            <a:r>
              <a:rPr lang="ru-RU" dirty="0">
                <a:latin typeface="Anaheim"/>
                <a:cs typeface="Arial" panose="020B0604020202020204" pitchFamily="34" charset="0"/>
              </a:rPr>
              <a:t> Плевен.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Други</a:t>
            </a:r>
            <a:r>
              <a:rPr lang="ru-RU" dirty="0">
                <a:latin typeface="Anaheim"/>
                <a:cs typeface="Arial" panose="020B0604020202020204" pitchFamily="34" charset="0"/>
              </a:rPr>
              <a:t> области с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по-висок</a:t>
            </a:r>
            <a:r>
              <a:rPr lang="ru-RU" dirty="0">
                <a:latin typeface="Anaheim"/>
                <a:cs typeface="Arial" panose="020B0604020202020204" pitchFamily="34" charset="0"/>
              </a:rPr>
              <a:t> от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средния</a:t>
            </a:r>
            <a:r>
              <a:rPr lang="ru-RU" dirty="0">
                <a:latin typeface="Anaheim"/>
                <a:cs typeface="Arial" panose="020B0604020202020204" pitchFamily="34" charset="0"/>
              </a:rPr>
              <a:t> за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страната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показател</a:t>
            </a:r>
            <a:r>
              <a:rPr lang="ru-RU" dirty="0">
                <a:latin typeface="Anaheim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са</a:t>
            </a:r>
            <a:r>
              <a:rPr lang="ru-RU" dirty="0">
                <a:latin typeface="Anaheim"/>
                <a:cs typeface="Arial" panose="020B0604020202020204" pitchFamily="34" charset="0"/>
              </a:rPr>
              <a:t> Смолян, Пловдив,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Кюстендил</a:t>
            </a:r>
            <a:r>
              <a:rPr lang="ru-RU" dirty="0">
                <a:latin typeface="Anaheim"/>
                <a:cs typeface="Arial" panose="020B0604020202020204" pitchFamily="34" charset="0"/>
              </a:rPr>
              <a:t>, Габрово, </a:t>
            </a:r>
            <a:r>
              <a:rPr lang="ru-RU" dirty="0" err="1">
                <a:latin typeface="Anaheim"/>
                <a:cs typeface="Arial" panose="020B0604020202020204" pitchFamily="34" charset="0"/>
              </a:rPr>
              <a:t>Ловеч</a:t>
            </a:r>
            <a:r>
              <a:rPr lang="ru-RU" dirty="0">
                <a:latin typeface="Anaheim"/>
                <a:cs typeface="Arial" panose="020B0604020202020204" pitchFamily="34" charset="0"/>
              </a:rPr>
              <a:t>, Пазарджик, София (столица), Монтана и Русе</a:t>
            </a:r>
            <a:r>
              <a:rPr lang="en-US" dirty="0">
                <a:latin typeface="Alata" panose="020B0604020202020204" charset="0"/>
                <a:cs typeface="Arial" panose="020B0604020202020204" pitchFamily="34" charset="0"/>
              </a:rPr>
              <a:t>.</a:t>
            </a:r>
            <a:endParaRPr lang="ru-RU" dirty="0">
              <a:latin typeface="Anaheim"/>
              <a:cs typeface="Arial" panose="020B0604020202020204" pitchFamily="34" charset="0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8B76729-E61D-58C6-CEB3-F32955D40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009" y="571501"/>
            <a:ext cx="7715400" cy="468000"/>
          </a:xfrm>
        </p:spPr>
        <p:txBody>
          <a:bodyPr/>
          <a:lstStyle/>
          <a:p>
            <a:r>
              <a:rPr lang="bg-BG" dirty="0"/>
              <a:t>Леглови фонд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C41B7E-141F-45EF-995B-1325A14AD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7409" y="4509461"/>
            <a:ext cx="640135" cy="6340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F7AFDB-6BBF-FA3A-A2DB-14346642D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2869" y="4649680"/>
            <a:ext cx="329213" cy="35359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7" name="Google Shape;927;p65"/>
          <p:cNvGrpSpPr/>
          <p:nvPr/>
        </p:nvGrpSpPr>
        <p:grpSpPr>
          <a:xfrm>
            <a:off x="1858898" y="23832"/>
            <a:ext cx="5426204" cy="4431112"/>
            <a:chOff x="1820484" y="398506"/>
            <a:chExt cx="5426204" cy="4431112"/>
          </a:xfrm>
        </p:grpSpPr>
        <p:grpSp>
          <p:nvGrpSpPr>
            <p:cNvPr id="928" name="Google Shape;928;p65"/>
            <p:cNvGrpSpPr/>
            <p:nvPr/>
          </p:nvGrpSpPr>
          <p:grpSpPr>
            <a:xfrm flipH="1">
              <a:off x="2357346" y="398506"/>
              <a:ext cx="4889342" cy="3716823"/>
              <a:chOff x="2428800" y="963911"/>
              <a:chExt cx="4238701" cy="3222214"/>
            </a:xfrm>
          </p:grpSpPr>
          <p:sp>
            <p:nvSpPr>
              <p:cNvPr id="930" name="Google Shape;930;p65"/>
              <p:cNvSpPr/>
              <p:nvPr/>
            </p:nvSpPr>
            <p:spPr>
              <a:xfrm>
                <a:off x="2428800" y="1109625"/>
                <a:ext cx="4238700" cy="3076500"/>
              </a:xfrm>
              <a:prstGeom prst="roundRect">
                <a:avLst>
                  <a:gd name="adj" fmla="val 4795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1" name="Google Shape;931;p65"/>
              <p:cNvSpPr/>
              <p:nvPr/>
            </p:nvSpPr>
            <p:spPr>
              <a:xfrm>
                <a:off x="6588804" y="965036"/>
                <a:ext cx="78697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49" extrusionOk="0">
                    <a:moveTo>
                      <a:pt x="174" y="1"/>
                    </a:moveTo>
                    <a:cubicBezTo>
                      <a:pt x="87" y="1"/>
                      <a:pt x="0" y="88"/>
                      <a:pt x="0" y="175"/>
                    </a:cubicBezTo>
                    <a:cubicBezTo>
                      <a:pt x="0" y="276"/>
                      <a:pt x="87" y="348"/>
                      <a:pt x="174" y="348"/>
                    </a:cubicBezTo>
                    <a:cubicBezTo>
                      <a:pt x="276" y="348"/>
                      <a:pt x="348" y="276"/>
                      <a:pt x="348" y="175"/>
                    </a:cubicBezTo>
                    <a:cubicBezTo>
                      <a:pt x="348" y="88"/>
                      <a:pt x="276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65"/>
              <p:cNvSpPr/>
              <p:nvPr/>
            </p:nvSpPr>
            <p:spPr>
              <a:xfrm>
                <a:off x="6461401" y="965036"/>
                <a:ext cx="78471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8" h="349" extrusionOk="0">
                    <a:moveTo>
                      <a:pt x="174" y="1"/>
                    </a:moveTo>
                    <a:cubicBezTo>
                      <a:pt x="73" y="1"/>
                      <a:pt x="0" y="88"/>
                      <a:pt x="0" y="175"/>
                    </a:cubicBezTo>
                    <a:cubicBezTo>
                      <a:pt x="0" y="276"/>
                      <a:pt x="73" y="348"/>
                      <a:pt x="174" y="348"/>
                    </a:cubicBezTo>
                    <a:cubicBezTo>
                      <a:pt x="275" y="348"/>
                      <a:pt x="348" y="276"/>
                      <a:pt x="348" y="175"/>
                    </a:cubicBezTo>
                    <a:cubicBezTo>
                      <a:pt x="348" y="88"/>
                      <a:pt x="275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65"/>
              <p:cNvSpPr/>
              <p:nvPr/>
            </p:nvSpPr>
            <p:spPr>
              <a:xfrm>
                <a:off x="6314155" y="963911"/>
                <a:ext cx="95158" cy="80952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59" extrusionOk="0">
                    <a:moveTo>
                      <a:pt x="247" y="1"/>
                    </a:moveTo>
                    <a:cubicBezTo>
                      <a:pt x="88" y="1"/>
                      <a:pt x="1" y="189"/>
                      <a:pt x="117" y="305"/>
                    </a:cubicBezTo>
                    <a:cubicBezTo>
                      <a:pt x="154" y="342"/>
                      <a:pt x="198" y="358"/>
                      <a:pt x="241" y="358"/>
                    </a:cubicBezTo>
                    <a:cubicBezTo>
                      <a:pt x="334" y="358"/>
                      <a:pt x="421" y="283"/>
                      <a:pt x="421" y="175"/>
                    </a:cubicBezTo>
                    <a:cubicBezTo>
                      <a:pt x="421" y="73"/>
                      <a:pt x="349" y="1"/>
                      <a:pt x="2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34" name="Google Shape;934;p65"/>
            <p:cNvGrpSpPr/>
            <p:nvPr/>
          </p:nvGrpSpPr>
          <p:grpSpPr>
            <a:xfrm flipH="1">
              <a:off x="2139004" y="717109"/>
              <a:ext cx="4889342" cy="3716823"/>
              <a:chOff x="2428800" y="963911"/>
              <a:chExt cx="4238701" cy="3222214"/>
            </a:xfrm>
          </p:grpSpPr>
          <p:sp>
            <p:nvSpPr>
              <p:cNvPr id="936" name="Google Shape;936;p65"/>
              <p:cNvSpPr/>
              <p:nvPr/>
            </p:nvSpPr>
            <p:spPr>
              <a:xfrm>
                <a:off x="2428800" y="1109625"/>
                <a:ext cx="4238700" cy="3076500"/>
              </a:xfrm>
              <a:prstGeom prst="roundRect">
                <a:avLst>
                  <a:gd name="adj" fmla="val 4795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65"/>
              <p:cNvSpPr/>
              <p:nvPr/>
            </p:nvSpPr>
            <p:spPr>
              <a:xfrm>
                <a:off x="6588804" y="965036"/>
                <a:ext cx="78697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49" extrusionOk="0">
                    <a:moveTo>
                      <a:pt x="174" y="1"/>
                    </a:moveTo>
                    <a:cubicBezTo>
                      <a:pt x="87" y="1"/>
                      <a:pt x="0" y="88"/>
                      <a:pt x="0" y="175"/>
                    </a:cubicBezTo>
                    <a:cubicBezTo>
                      <a:pt x="0" y="276"/>
                      <a:pt x="87" y="348"/>
                      <a:pt x="174" y="348"/>
                    </a:cubicBezTo>
                    <a:cubicBezTo>
                      <a:pt x="276" y="348"/>
                      <a:pt x="348" y="276"/>
                      <a:pt x="348" y="175"/>
                    </a:cubicBezTo>
                    <a:cubicBezTo>
                      <a:pt x="348" y="88"/>
                      <a:pt x="276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65"/>
              <p:cNvSpPr/>
              <p:nvPr/>
            </p:nvSpPr>
            <p:spPr>
              <a:xfrm>
                <a:off x="6461401" y="965036"/>
                <a:ext cx="78471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8" h="349" extrusionOk="0">
                    <a:moveTo>
                      <a:pt x="174" y="1"/>
                    </a:moveTo>
                    <a:cubicBezTo>
                      <a:pt x="73" y="1"/>
                      <a:pt x="0" y="88"/>
                      <a:pt x="0" y="175"/>
                    </a:cubicBezTo>
                    <a:cubicBezTo>
                      <a:pt x="0" y="276"/>
                      <a:pt x="73" y="348"/>
                      <a:pt x="174" y="348"/>
                    </a:cubicBezTo>
                    <a:cubicBezTo>
                      <a:pt x="275" y="348"/>
                      <a:pt x="348" y="276"/>
                      <a:pt x="348" y="175"/>
                    </a:cubicBezTo>
                    <a:cubicBezTo>
                      <a:pt x="348" y="88"/>
                      <a:pt x="275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65"/>
              <p:cNvSpPr/>
              <p:nvPr/>
            </p:nvSpPr>
            <p:spPr>
              <a:xfrm>
                <a:off x="6314155" y="963911"/>
                <a:ext cx="95158" cy="80952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59" extrusionOk="0">
                    <a:moveTo>
                      <a:pt x="247" y="1"/>
                    </a:moveTo>
                    <a:cubicBezTo>
                      <a:pt x="88" y="1"/>
                      <a:pt x="1" y="189"/>
                      <a:pt x="117" y="305"/>
                    </a:cubicBezTo>
                    <a:cubicBezTo>
                      <a:pt x="154" y="342"/>
                      <a:pt x="198" y="358"/>
                      <a:pt x="241" y="358"/>
                    </a:cubicBezTo>
                    <a:cubicBezTo>
                      <a:pt x="334" y="358"/>
                      <a:pt x="421" y="283"/>
                      <a:pt x="421" y="175"/>
                    </a:cubicBezTo>
                    <a:cubicBezTo>
                      <a:pt x="421" y="73"/>
                      <a:pt x="349" y="1"/>
                      <a:pt x="2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0" name="Google Shape;940;p65"/>
            <p:cNvGrpSpPr/>
            <p:nvPr/>
          </p:nvGrpSpPr>
          <p:grpSpPr>
            <a:xfrm flipH="1">
              <a:off x="1820484" y="951090"/>
              <a:ext cx="5042987" cy="3878528"/>
              <a:chOff x="2362200" y="890550"/>
              <a:chExt cx="4371900" cy="3362400"/>
            </a:xfrm>
          </p:grpSpPr>
          <p:sp>
            <p:nvSpPr>
              <p:cNvPr id="941" name="Google Shape;941;p65"/>
              <p:cNvSpPr/>
              <p:nvPr/>
            </p:nvSpPr>
            <p:spPr>
              <a:xfrm>
                <a:off x="2362200" y="890550"/>
                <a:ext cx="4371900" cy="3362400"/>
              </a:xfrm>
              <a:prstGeom prst="roundRect">
                <a:avLst>
                  <a:gd name="adj" fmla="val 4601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65"/>
              <p:cNvSpPr/>
              <p:nvPr/>
            </p:nvSpPr>
            <p:spPr>
              <a:xfrm>
                <a:off x="2428800" y="1109625"/>
                <a:ext cx="4238700" cy="3076500"/>
              </a:xfrm>
              <a:prstGeom prst="roundRect">
                <a:avLst>
                  <a:gd name="adj" fmla="val 4795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65"/>
              <p:cNvSpPr/>
              <p:nvPr/>
            </p:nvSpPr>
            <p:spPr>
              <a:xfrm>
                <a:off x="6588804" y="965036"/>
                <a:ext cx="78697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49" extrusionOk="0">
                    <a:moveTo>
                      <a:pt x="174" y="1"/>
                    </a:moveTo>
                    <a:cubicBezTo>
                      <a:pt x="87" y="1"/>
                      <a:pt x="0" y="88"/>
                      <a:pt x="0" y="175"/>
                    </a:cubicBezTo>
                    <a:cubicBezTo>
                      <a:pt x="0" y="276"/>
                      <a:pt x="87" y="348"/>
                      <a:pt x="174" y="348"/>
                    </a:cubicBezTo>
                    <a:cubicBezTo>
                      <a:pt x="276" y="348"/>
                      <a:pt x="348" y="276"/>
                      <a:pt x="348" y="175"/>
                    </a:cubicBezTo>
                    <a:cubicBezTo>
                      <a:pt x="348" y="88"/>
                      <a:pt x="276" y="1"/>
                      <a:pt x="1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65"/>
              <p:cNvSpPr/>
              <p:nvPr/>
            </p:nvSpPr>
            <p:spPr>
              <a:xfrm>
                <a:off x="6461401" y="965036"/>
                <a:ext cx="78471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8" h="349" extrusionOk="0">
                    <a:moveTo>
                      <a:pt x="174" y="1"/>
                    </a:moveTo>
                    <a:cubicBezTo>
                      <a:pt x="73" y="1"/>
                      <a:pt x="0" y="88"/>
                      <a:pt x="0" y="175"/>
                    </a:cubicBezTo>
                    <a:cubicBezTo>
                      <a:pt x="0" y="276"/>
                      <a:pt x="73" y="348"/>
                      <a:pt x="174" y="348"/>
                    </a:cubicBezTo>
                    <a:cubicBezTo>
                      <a:pt x="275" y="348"/>
                      <a:pt x="348" y="276"/>
                      <a:pt x="348" y="175"/>
                    </a:cubicBezTo>
                    <a:cubicBezTo>
                      <a:pt x="348" y="88"/>
                      <a:pt x="275" y="1"/>
                      <a:pt x="17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65"/>
              <p:cNvSpPr/>
              <p:nvPr/>
            </p:nvSpPr>
            <p:spPr>
              <a:xfrm>
                <a:off x="6314155" y="963911"/>
                <a:ext cx="95158" cy="80952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59" extrusionOk="0">
                    <a:moveTo>
                      <a:pt x="247" y="1"/>
                    </a:moveTo>
                    <a:cubicBezTo>
                      <a:pt x="88" y="1"/>
                      <a:pt x="1" y="189"/>
                      <a:pt x="117" y="305"/>
                    </a:cubicBezTo>
                    <a:cubicBezTo>
                      <a:pt x="154" y="342"/>
                      <a:pt x="198" y="358"/>
                      <a:pt x="241" y="358"/>
                    </a:cubicBezTo>
                    <a:cubicBezTo>
                      <a:pt x="334" y="358"/>
                      <a:pt x="421" y="283"/>
                      <a:pt x="421" y="175"/>
                    </a:cubicBezTo>
                    <a:cubicBezTo>
                      <a:pt x="421" y="73"/>
                      <a:pt x="349" y="1"/>
                      <a:pt x="24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46" name="Google Shape;946;p65"/>
          <p:cNvSpPr txBox="1">
            <a:spLocks noGrp="1"/>
          </p:cNvSpPr>
          <p:nvPr>
            <p:ph type="title"/>
          </p:nvPr>
        </p:nvSpPr>
        <p:spPr>
          <a:xfrm>
            <a:off x="2351599" y="986148"/>
            <a:ext cx="4057584" cy="35809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/>
              <a:t>Към 31.12.2021 г. </a:t>
            </a:r>
            <a:r>
              <a:rPr lang="ru-RU" sz="3200" dirty="0" err="1"/>
              <a:t>броят</a:t>
            </a:r>
            <a:r>
              <a:rPr lang="ru-RU" sz="3200" dirty="0"/>
              <a:t> на </a:t>
            </a:r>
            <a:r>
              <a:rPr lang="ru-RU" sz="3200" dirty="0" err="1"/>
              <a:t>детските</a:t>
            </a:r>
            <a:r>
              <a:rPr lang="ru-RU" sz="3200" dirty="0"/>
              <a:t> ясли е 833 с 32 856 места. В края на 2021 г. в </a:t>
            </a:r>
            <a:r>
              <a:rPr lang="ru-RU" sz="3200" dirty="0" err="1"/>
              <a:t>тях</a:t>
            </a:r>
            <a:r>
              <a:rPr lang="ru-RU" sz="3200" dirty="0"/>
              <a:t> </a:t>
            </a:r>
            <a:r>
              <a:rPr lang="ru-RU" sz="3200" dirty="0" err="1"/>
              <a:t>има</a:t>
            </a:r>
            <a:r>
              <a:rPr lang="ru-RU" sz="3200" dirty="0"/>
              <a:t> 29 724 </a:t>
            </a:r>
            <a:r>
              <a:rPr lang="ru-RU" sz="3200" dirty="0" err="1"/>
              <a:t>деца</a:t>
            </a:r>
            <a:r>
              <a:rPr lang="ru-RU" sz="3200" dirty="0"/>
              <a:t/>
            </a:r>
            <a:br>
              <a:rPr lang="ru-RU" sz="3200" dirty="0"/>
            </a:br>
            <a:endParaRPr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4" name="Google Shape;3324;p100"/>
          <p:cNvGrpSpPr/>
          <p:nvPr/>
        </p:nvGrpSpPr>
        <p:grpSpPr>
          <a:xfrm>
            <a:off x="1648690" y="907358"/>
            <a:ext cx="5846619" cy="3878400"/>
            <a:chOff x="714228" y="788753"/>
            <a:chExt cx="7362600" cy="3878400"/>
          </a:xfrm>
        </p:grpSpPr>
        <p:sp>
          <p:nvSpPr>
            <p:cNvPr id="3325" name="Google Shape;3325;p100"/>
            <p:cNvSpPr/>
            <p:nvPr/>
          </p:nvSpPr>
          <p:spPr>
            <a:xfrm flipH="1">
              <a:off x="714228" y="788753"/>
              <a:ext cx="7362600" cy="3878400"/>
            </a:xfrm>
            <a:prstGeom prst="roundRect">
              <a:avLst>
                <a:gd name="adj" fmla="val 4601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26" name="Google Shape;3326;p100"/>
            <p:cNvSpPr/>
            <p:nvPr/>
          </p:nvSpPr>
          <p:spPr>
            <a:xfrm flipH="1">
              <a:off x="826469" y="1041455"/>
              <a:ext cx="7138200" cy="3548700"/>
            </a:xfrm>
            <a:prstGeom prst="roundRect">
              <a:avLst>
                <a:gd name="adj" fmla="val 479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100"/>
            <p:cNvSpPr/>
            <p:nvPr/>
          </p:nvSpPr>
          <p:spPr>
            <a:xfrm flipH="1">
              <a:off x="1241351" y="873364"/>
              <a:ext cx="109764" cy="93378"/>
            </a:xfrm>
            <a:custGeom>
              <a:avLst/>
              <a:gdLst/>
              <a:ahLst/>
              <a:cxnLst/>
              <a:rect l="l" t="t" r="r" b="b"/>
              <a:pathLst>
                <a:path w="422" h="359" extrusionOk="0">
                  <a:moveTo>
                    <a:pt x="247" y="1"/>
                  </a:moveTo>
                  <a:cubicBezTo>
                    <a:pt x="88" y="1"/>
                    <a:pt x="1" y="189"/>
                    <a:pt x="117" y="305"/>
                  </a:cubicBezTo>
                  <a:cubicBezTo>
                    <a:pt x="154" y="342"/>
                    <a:pt x="198" y="358"/>
                    <a:pt x="241" y="358"/>
                  </a:cubicBezTo>
                  <a:cubicBezTo>
                    <a:pt x="334" y="358"/>
                    <a:pt x="421" y="283"/>
                    <a:pt x="421" y="175"/>
                  </a:cubicBezTo>
                  <a:cubicBezTo>
                    <a:pt x="421" y="73"/>
                    <a:pt x="349" y="1"/>
                    <a:pt x="2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100"/>
            <p:cNvSpPr/>
            <p:nvPr/>
          </p:nvSpPr>
          <p:spPr>
            <a:xfrm flipH="1">
              <a:off x="943531" y="874661"/>
              <a:ext cx="90777" cy="90777"/>
            </a:xfrm>
            <a:custGeom>
              <a:avLst/>
              <a:gdLst/>
              <a:ahLst/>
              <a:cxnLst/>
              <a:rect l="l" t="t" r="r" b="b"/>
              <a:pathLst>
                <a:path w="349" h="349" extrusionOk="0">
                  <a:moveTo>
                    <a:pt x="174" y="1"/>
                  </a:moveTo>
                  <a:cubicBezTo>
                    <a:pt x="87" y="1"/>
                    <a:pt x="0" y="88"/>
                    <a:pt x="0" y="175"/>
                  </a:cubicBezTo>
                  <a:cubicBezTo>
                    <a:pt x="0" y="276"/>
                    <a:pt x="87" y="348"/>
                    <a:pt x="174" y="348"/>
                  </a:cubicBezTo>
                  <a:cubicBezTo>
                    <a:pt x="276" y="348"/>
                    <a:pt x="348" y="276"/>
                    <a:pt x="348" y="175"/>
                  </a:cubicBezTo>
                  <a:cubicBezTo>
                    <a:pt x="348" y="88"/>
                    <a:pt x="276" y="1"/>
                    <a:pt x="1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100"/>
            <p:cNvSpPr/>
            <p:nvPr/>
          </p:nvSpPr>
          <p:spPr>
            <a:xfrm flipH="1">
              <a:off x="1090751" y="874661"/>
              <a:ext cx="90517" cy="90777"/>
            </a:xfrm>
            <a:custGeom>
              <a:avLst/>
              <a:gdLst/>
              <a:ahLst/>
              <a:cxnLst/>
              <a:rect l="l" t="t" r="r" b="b"/>
              <a:pathLst>
                <a:path w="348" h="349" extrusionOk="0">
                  <a:moveTo>
                    <a:pt x="174" y="1"/>
                  </a:moveTo>
                  <a:cubicBezTo>
                    <a:pt x="73" y="1"/>
                    <a:pt x="0" y="88"/>
                    <a:pt x="0" y="175"/>
                  </a:cubicBezTo>
                  <a:cubicBezTo>
                    <a:pt x="0" y="276"/>
                    <a:pt x="73" y="348"/>
                    <a:pt x="174" y="348"/>
                  </a:cubicBezTo>
                  <a:cubicBezTo>
                    <a:pt x="275" y="348"/>
                    <a:pt x="348" y="276"/>
                    <a:pt x="348" y="175"/>
                  </a:cubicBezTo>
                  <a:cubicBezTo>
                    <a:pt x="348" y="88"/>
                    <a:pt x="275" y="1"/>
                    <a:pt x="1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37" name="Google Shape;3337;p100"/>
          <p:cNvSpPr txBox="1">
            <a:spLocks noGrp="1"/>
          </p:cNvSpPr>
          <p:nvPr>
            <p:ph type="title" idx="7"/>
          </p:nvPr>
        </p:nvSpPr>
        <p:spPr>
          <a:xfrm>
            <a:off x="1981314" y="63873"/>
            <a:ext cx="5846618" cy="6332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3600" dirty="0"/>
              <a:t>Медицински персонал</a:t>
            </a:r>
            <a:endParaRPr sz="3600" dirty="0"/>
          </a:p>
        </p:txBody>
      </p:sp>
      <p:grpSp>
        <p:nvGrpSpPr>
          <p:cNvPr id="3340" name="Google Shape;3340;p100"/>
          <p:cNvGrpSpPr/>
          <p:nvPr/>
        </p:nvGrpSpPr>
        <p:grpSpPr>
          <a:xfrm>
            <a:off x="4904623" y="2294381"/>
            <a:ext cx="316942" cy="351890"/>
            <a:chOff x="4010144" y="2408385"/>
            <a:chExt cx="344502" cy="382447"/>
          </a:xfrm>
        </p:grpSpPr>
        <p:sp>
          <p:nvSpPr>
            <p:cNvPr id="3341" name="Google Shape;3341;p100"/>
            <p:cNvSpPr/>
            <p:nvPr/>
          </p:nvSpPr>
          <p:spPr>
            <a:xfrm>
              <a:off x="4309087" y="2535092"/>
              <a:ext cx="45560" cy="84270"/>
            </a:xfrm>
            <a:custGeom>
              <a:avLst/>
              <a:gdLst/>
              <a:ahLst/>
              <a:cxnLst/>
              <a:rect l="l" t="t" r="r" b="b"/>
              <a:pathLst>
                <a:path w="1430" h="2645" extrusionOk="0">
                  <a:moveTo>
                    <a:pt x="1" y="1"/>
                  </a:moveTo>
                  <a:cubicBezTo>
                    <a:pt x="1" y="168"/>
                    <a:pt x="1" y="2454"/>
                    <a:pt x="1" y="2644"/>
                  </a:cubicBezTo>
                  <a:lnTo>
                    <a:pt x="120" y="2644"/>
                  </a:lnTo>
                  <a:cubicBezTo>
                    <a:pt x="834" y="2644"/>
                    <a:pt x="1430" y="2073"/>
                    <a:pt x="1430" y="1335"/>
                  </a:cubicBezTo>
                  <a:cubicBezTo>
                    <a:pt x="1430" y="596"/>
                    <a:pt x="834" y="1"/>
                    <a:pt x="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100"/>
            <p:cNvSpPr/>
            <p:nvPr/>
          </p:nvSpPr>
          <p:spPr>
            <a:xfrm>
              <a:off x="4010144" y="2535092"/>
              <a:ext cx="47089" cy="84270"/>
            </a:xfrm>
            <a:custGeom>
              <a:avLst/>
              <a:gdLst/>
              <a:ahLst/>
              <a:cxnLst/>
              <a:rect l="l" t="t" r="r" b="b"/>
              <a:pathLst>
                <a:path w="1478" h="2645" extrusionOk="0">
                  <a:moveTo>
                    <a:pt x="1334" y="1"/>
                  </a:moveTo>
                  <a:cubicBezTo>
                    <a:pt x="596" y="1"/>
                    <a:pt x="1" y="596"/>
                    <a:pt x="1" y="1335"/>
                  </a:cubicBezTo>
                  <a:cubicBezTo>
                    <a:pt x="1" y="2073"/>
                    <a:pt x="596" y="2644"/>
                    <a:pt x="1334" y="2644"/>
                  </a:cubicBezTo>
                  <a:lnTo>
                    <a:pt x="1477" y="2644"/>
                  </a:lnTo>
                  <a:cubicBezTo>
                    <a:pt x="1477" y="2359"/>
                    <a:pt x="1477" y="144"/>
                    <a:pt x="14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100"/>
            <p:cNvSpPr/>
            <p:nvPr/>
          </p:nvSpPr>
          <p:spPr>
            <a:xfrm>
              <a:off x="4259003" y="2485040"/>
              <a:ext cx="25838" cy="53206"/>
            </a:xfrm>
            <a:custGeom>
              <a:avLst/>
              <a:gdLst/>
              <a:ahLst/>
              <a:cxnLst/>
              <a:rect l="l" t="t" r="r" b="b"/>
              <a:pathLst>
                <a:path w="811" h="1670" extrusionOk="0">
                  <a:moveTo>
                    <a:pt x="644" y="0"/>
                  </a:moveTo>
                  <a:cubicBezTo>
                    <a:pt x="192" y="215"/>
                    <a:pt x="1" y="477"/>
                    <a:pt x="1" y="548"/>
                  </a:cubicBezTo>
                  <a:cubicBezTo>
                    <a:pt x="1" y="1143"/>
                    <a:pt x="25" y="1310"/>
                    <a:pt x="120" y="1524"/>
                  </a:cubicBezTo>
                  <a:cubicBezTo>
                    <a:pt x="144" y="1548"/>
                    <a:pt x="192" y="1596"/>
                    <a:pt x="263" y="1620"/>
                  </a:cubicBezTo>
                  <a:cubicBezTo>
                    <a:pt x="337" y="1649"/>
                    <a:pt x="437" y="1669"/>
                    <a:pt x="560" y="1669"/>
                  </a:cubicBezTo>
                  <a:cubicBezTo>
                    <a:pt x="636" y="1669"/>
                    <a:pt x="720" y="1662"/>
                    <a:pt x="811" y="1643"/>
                  </a:cubicBezTo>
                  <a:cubicBezTo>
                    <a:pt x="811" y="1167"/>
                    <a:pt x="811" y="762"/>
                    <a:pt x="739" y="429"/>
                  </a:cubicBezTo>
                  <a:cubicBezTo>
                    <a:pt x="715" y="286"/>
                    <a:pt x="692" y="143"/>
                    <a:pt x="6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100"/>
            <p:cNvSpPr/>
            <p:nvPr/>
          </p:nvSpPr>
          <p:spPr>
            <a:xfrm>
              <a:off x="4081479" y="2483511"/>
              <a:ext cx="23545" cy="51072"/>
            </a:xfrm>
            <a:custGeom>
              <a:avLst/>
              <a:gdLst/>
              <a:ahLst/>
              <a:cxnLst/>
              <a:rect l="l" t="t" r="r" b="b"/>
              <a:pathLst>
                <a:path w="739" h="1603" extrusionOk="0">
                  <a:moveTo>
                    <a:pt x="167" y="1"/>
                  </a:moveTo>
                  <a:cubicBezTo>
                    <a:pt x="119" y="167"/>
                    <a:pt x="96" y="310"/>
                    <a:pt x="72" y="477"/>
                  </a:cubicBezTo>
                  <a:cubicBezTo>
                    <a:pt x="0" y="906"/>
                    <a:pt x="0" y="1239"/>
                    <a:pt x="0" y="1596"/>
                  </a:cubicBezTo>
                  <a:cubicBezTo>
                    <a:pt x="78" y="1601"/>
                    <a:pt x="146" y="1603"/>
                    <a:pt x="207" y="1603"/>
                  </a:cubicBezTo>
                  <a:cubicBezTo>
                    <a:pt x="465" y="1603"/>
                    <a:pt x="581" y="1568"/>
                    <a:pt x="620" y="1549"/>
                  </a:cubicBezTo>
                  <a:cubicBezTo>
                    <a:pt x="715" y="1358"/>
                    <a:pt x="739" y="1167"/>
                    <a:pt x="739" y="596"/>
                  </a:cubicBezTo>
                  <a:cubicBezTo>
                    <a:pt x="739" y="477"/>
                    <a:pt x="596" y="191"/>
                    <a:pt x="1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100"/>
            <p:cNvSpPr/>
            <p:nvPr/>
          </p:nvSpPr>
          <p:spPr>
            <a:xfrm>
              <a:off x="4080714" y="2408385"/>
              <a:ext cx="204892" cy="332364"/>
            </a:xfrm>
            <a:custGeom>
              <a:avLst/>
              <a:gdLst/>
              <a:ahLst/>
              <a:cxnLst/>
              <a:rect l="l" t="t" r="r" b="b"/>
              <a:pathLst>
                <a:path w="6431" h="10432" extrusionOk="0">
                  <a:moveTo>
                    <a:pt x="2215" y="5210"/>
                  </a:moveTo>
                  <a:cubicBezTo>
                    <a:pt x="2311" y="5210"/>
                    <a:pt x="2406" y="5252"/>
                    <a:pt x="2477" y="5335"/>
                  </a:cubicBezTo>
                  <a:cubicBezTo>
                    <a:pt x="2620" y="5478"/>
                    <a:pt x="2620" y="5716"/>
                    <a:pt x="2477" y="5859"/>
                  </a:cubicBezTo>
                  <a:lnTo>
                    <a:pt x="2406" y="5907"/>
                  </a:lnTo>
                  <a:lnTo>
                    <a:pt x="2477" y="5978"/>
                  </a:lnTo>
                  <a:cubicBezTo>
                    <a:pt x="2620" y="6121"/>
                    <a:pt x="2620" y="6359"/>
                    <a:pt x="2477" y="6502"/>
                  </a:cubicBezTo>
                  <a:cubicBezTo>
                    <a:pt x="2406" y="6574"/>
                    <a:pt x="2311" y="6621"/>
                    <a:pt x="2215" y="6621"/>
                  </a:cubicBezTo>
                  <a:cubicBezTo>
                    <a:pt x="2120" y="6621"/>
                    <a:pt x="2025" y="6574"/>
                    <a:pt x="1953" y="6502"/>
                  </a:cubicBezTo>
                  <a:lnTo>
                    <a:pt x="1882" y="6431"/>
                  </a:lnTo>
                  <a:lnTo>
                    <a:pt x="1834" y="6502"/>
                  </a:lnTo>
                  <a:cubicBezTo>
                    <a:pt x="1763" y="6574"/>
                    <a:pt x="1668" y="6621"/>
                    <a:pt x="1572" y="6621"/>
                  </a:cubicBezTo>
                  <a:cubicBezTo>
                    <a:pt x="1477" y="6621"/>
                    <a:pt x="1382" y="6574"/>
                    <a:pt x="1287" y="6502"/>
                  </a:cubicBezTo>
                  <a:cubicBezTo>
                    <a:pt x="1144" y="6359"/>
                    <a:pt x="1144" y="6121"/>
                    <a:pt x="1287" y="5978"/>
                  </a:cubicBezTo>
                  <a:lnTo>
                    <a:pt x="1358" y="5907"/>
                  </a:lnTo>
                  <a:lnTo>
                    <a:pt x="1287" y="5859"/>
                  </a:lnTo>
                  <a:cubicBezTo>
                    <a:pt x="1144" y="5716"/>
                    <a:pt x="1144" y="5478"/>
                    <a:pt x="1287" y="5335"/>
                  </a:cubicBezTo>
                  <a:cubicBezTo>
                    <a:pt x="1370" y="5252"/>
                    <a:pt x="1471" y="5210"/>
                    <a:pt x="1569" y="5210"/>
                  </a:cubicBezTo>
                  <a:cubicBezTo>
                    <a:pt x="1668" y="5210"/>
                    <a:pt x="1763" y="5252"/>
                    <a:pt x="1834" y="5335"/>
                  </a:cubicBezTo>
                  <a:lnTo>
                    <a:pt x="1882" y="5383"/>
                  </a:lnTo>
                  <a:lnTo>
                    <a:pt x="1953" y="5335"/>
                  </a:lnTo>
                  <a:cubicBezTo>
                    <a:pt x="2025" y="5252"/>
                    <a:pt x="2120" y="5210"/>
                    <a:pt x="2215" y="5210"/>
                  </a:cubicBezTo>
                  <a:close/>
                  <a:moveTo>
                    <a:pt x="4883" y="5210"/>
                  </a:moveTo>
                  <a:cubicBezTo>
                    <a:pt x="4978" y="5210"/>
                    <a:pt x="5073" y="5252"/>
                    <a:pt x="5145" y="5335"/>
                  </a:cubicBezTo>
                  <a:cubicBezTo>
                    <a:pt x="5311" y="5478"/>
                    <a:pt x="5311" y="5716"/>
                    <a:pt x="5145" y="5859"/>
                  </a:cubicBezTo>
                  <a:lnTo>
                    <a:pt x="5097" y="5907"/>
                  </a:lnTo>
                  <a:lnTo>
                    <a:pt x="5145" y="5978"/>
                  </a:lnTo>
                  <a:cubicBezTo>
                    <a:pt x="5311" y="6121"/>
                    <a:pt x="5311" y="6359"/>
                    <a:pt x="5145" y="6502"/>
                  </a:cubicBezTo>
                  <a:cubicBezTo>
                    <a:pt x="5073" y="6574"/>
                    <a:pt x="4978" y="6621"/>
                    <a:pt x="4883" y="6621"/>
                  </a:cubicBezTo>
                  <a:cubicBezTo>
                    <a:pt x="4787" y="6621"/>
                    <a:pt x="4692" y="6574"/>
                    <a:pt x="4621" y="6502"/>
                  </a:cubicBezTo>
                  <a:lnTo>
                    <a:pt x="4573" y="6431"/>
                  </a:lnTo>
                  <a:lnTo>
                    <a:pt x="4502" y="6502"/>
                  </a:lnTo>
                  <a:cubicBezTo>
                    <a:pt x="4430" y="6574"/>
                    <a:pt x="4335" y="6621"/>
                    <a:pt x="4240" y="6621"/>
                  </a:cubicBezTo>
                  <a:cubicBezTo>
                    <a:pt x="4144" y="6621"/>
                    <a:pt x="4049" y="6574"/>
                    <a:pt x="3978" y="6502"/>
                  </a:cubicBezTo>
                  <a:cubicBezTo>
                    <a:pt x="3835" y="6359"/>
                    <a:pt x="3835" y="6121"/>
                    <a:pt x="3978" y="5978"/>
                  </a:cubicBezTo>
                  <a:lnTo>
                    <a:pt x="4049" y="5907"/>
                  </a:lnTo>
                  <a:lnTo>
                    <a:pt x="3978" y="5859"/>
                  </a:lnTo>
                  <a:cubicBezTo>
                    <a:pt x="3835" y="5716"/>
                    <a:pt x="3835" y="5478"/>
                    <a:pt x="3978" y="5335"/>
                  </a:cubicBezTo>
                  <a:cubicBezTo>
                    <a:pt x="4049" y="5252"/>
                    <a:pt x="4144" y="5210"/>
                    <a:pt x="4240" y="5210"/>
                  </a:cubicBezTo>
                  <a:cubicBezTo>
                    <a:pt x="4335" y="5210"/>
                    <a:pt x="4430" y="5252"/>
                    <a:pt x="4502" y="5335"/>
                  </a:cubicBezTo>
                  <a:lnTo>
                    <a:pt x="4573" y="5383"/>
                  </a:lnTo>
                  <a:lnTo>
                    <a:pt x="4621" y="5335"/>
                  </a:lnTo>
                  <a:cubicBezTo>
                    <a:pt x="4692" y="5252"/>
                    <a:pt x="4787" y="5210"/>
                    <a:pt x="4883" y="5210"/>
                  </a:cubicBezTo>
                  <a:close/>
                  <a:moveTo>
                    <a:pt x="3701" y="7429"/>
                  </a:moveTo>
                  <a:cubicBezTo>
                    <a:pt x="3768" y="7429"/>
                    <a:pt x="3837" y="7438"/>
                    <a:pt x="3906" y="7455"/>
                  </a:cubicBezTo>
                  <a:cubicBezTo>
                    <a:pt x="4144" y="7502"/>
                    <a:pt x="4335" y="7645"/>
                    <a:pt x="4478" y="7836"/>
                  </a:cubicBezTo>
                  <a:cubicBezTo>
                    <a:pt x="4597" y="8026"/>
                    <a:pt x="4644" y="8265"/>
                    <a:pt x="4597" y="8503"/>
                  </a:cubicBezTo>
                  <a:cubicBezTo>
                    <a:pt x="4556" y="8685"/>
                    <a:pt x="4412" y="8799"/>
                    <a:pt x="4237" y="8799"/>
                  </a:cubicBezTo>
                  <a:cubicBezTo>
                    <a:pt x="4207" y="8799"/>
                    <a:pt x="4176" y="8795"/>
                    <a:pt x="4144" y="8788"/>
                  </a:cubicBezTo>
                  <a:cubicBezTo>
                    <a:pt x="3954" y="8765"/>
                    <a:pt x="3835" y="8550"/>
                    <a:pt x="3859" y="8360"/>
                  </a:cubicBezTo>
                  <a:cubicBezTo>
                    <a:pt x="3882" y="8312"/>
                    <a:pt x="3859" y="8265"/>
                    <a:pt x="3835" y="8241"/>
                  </a:cubicBezTo>
                  <a:cubicBezTo>
                    <a:pt x="3835" y="8217"/>
                    <a:pt x="3811" y="8193"/>
                    <a:pt x="3763" y="8169"/>
                  </a:cubicBezTo>
                  <a:cubicBezTo>
                    <a:pt x="3668" y="8169"/>
                    <a:pt x="3597" y="8217"/>
                    <a:pt x="3573" y="8288"/>
                  </a:cubicBezTo>
                  <a:cubicBezTo>
                    <a:pt x="3501" y="8717"/>
                    <a:pt x="3120" y="9003"/>
                    <a:pt x="2715" y="9003"/>
                  </a:cubicBezTo>
                  <a:cubicBezTo>
                    <a:pt x="2644" y="9003"/>
                    <a:pt x="2573" y="9003"/>
                    <a:pt x="2525" y="8979"/>
                  </a:cubicBezTo>
                  <a:cubicBezTo>
                    <a:pt x="2287" y="8931"/>
                    <a:pt x="2096" y="8788"/>
                    <a:pt x="1953" y="8598"/>
                  </a:cubicBezTo>
                  <a:cubicBezTo>
                    <a:pt x="1834" y="8384"/>
                    <a:pt x="1787" y="8145"/>
                    <a:pt x="1834" y="7931"/>
                  </a:cubicBezTo>
                  <a:cubicBezTo>
                    <a:pt x="1875" y="7748"/>
                    <a:pt x="2019" y="7635"/>
                    <a:pt x="2179" y="7635"/>
                  </a:cubicBezTo>
                  <a:cubicBezTo>
                    <a:pt x="2207" y="7635"/>
                    <a:pt x="2235" y="7638"/>
                    <a:pt x="2263" y="7645"/>
                  </a:cubicBezTo>
                  <a:cubicBezTo>
                    <a:pt x="2477" y="7669"/>
                    <a:pt x="2596" y="7884"/>
                    <a:pt x="2549" y="8074"/>
                  </a:cubicBezTo>
                  <a:cubicBezTo>
                    <a:pt x="2549" y="8122"/>
                    <a:pt x="2573" y="8169"/>
                    <a:pt x="2573" y="8193"/>
                  </a:cubicBezTo>
                  <a:cubicBezTo>
                    <a:pt x="2596" y="8217"/>
                    <a:pt x="2620" y="8241"/>
                    <a:pt x="2668" y="8241"/>
                  </a:cubicBezTo>
                  <a:cubicBezTo>
                    <a:pt x="2685" y="8245"/>
                    <a:pt x="2701" y="8247"/>
                    <a:pt x="2716" y="8247"/>
                  </a:cubicBezTo>
                  <a:cubicBezTo>
                    <a:pt x="2787" y="8247"/>
                    <a:pt x="2839" y="8204"/>
                    <a:pt x="2858" y="8145"/>
                  </a:cubicBezTo>
                  <a:cubicBezTo>
                    <a:pt x="2940" y="7718"/>
                    <a:pt x="3300" y="7429"/>
                    <a:pt x="3701" y="7429"/>
                  </a:cubicBezTo>
                  <a:close/>
                  <a:moveTo>
                    <a:pt x="3216" y="1"/>
                  </a:moveTo>
                  <a:cubicBezTo>
                    <a:pt x="2239" y="1"/>
                    <a:pt x="1525" y="477"/>
                    <a:pt x="1120" y="858"/>
                  </a:cubicBezTo>
                  <a:cubicBezTo>
                    <a:pt x="882" y="1096"/>
                    <a:pt x="667" y="1382"/>
                    <a:pt x="501" y="1692"/>
                  </a:cubicBezTo>
                  <a:cubicBezTo>
                    <a:pt x="1239" y="2001"/>
                    <a:pt x="1525" y="2573"/>
                    <a:pt x="1525" y="2954"/>
                  </a:cubicBezTo>
                  <a:cubicBezTo>
                    <a:pt x="1525" y="3597"/>
                    <a:pt x="1477" y="3883"/>
                    <a:pt x="1334" y="4216"/>
                  </a:cubicBezTo>
                  <a:cubicBezTo>
                    <a:pt x="1191" y="4550"/>
                    <a:pt x="810" y="4716"/>
                    <a:pt x="239" y="4716"/>
                  </a:cubicBezTo>
                  <a:lnTo>
                    <a:pt x="24" y="4716"/>
                  </a:lnTo>
                  <a:cubicBezTo>
                    <a:pt x="24" y="5002"/>
                    <a:pt x="1" y="7169"/>
                    <a:pt x="72" y="7598"/>
                  </a:cubicBezTo>
                  <a:cubicBezTo>
                    <a:pt x="215" y="8336"/>
                    <a:pt x="596" y="9050"/>
                    <a:pt x="1120" y="9574"/>
                  </a:cubicBezTo>
                  <a:cubicBezTo>
                    <a:pt x="1525" y="9979"/>
                    <a:pt x="2239" y="10432"/>
                    <a:pt x="3216" y="10432"/>
                  </a:cubicBezTo>
                  <a:cubicBezTo>
                    <a:pt x="4192" y="10432"/>
                    <a:pt x="4883" y="9979"/>
                    <a:pt x="5287" y="9574"/>
                  </a:cubicBezTo>
                  <a:cubicBezTo>
                    <a:pt x="5835" y="9050"/>
                    <a:pt x="6216" y="8360"/>
                    <a:pt x="6335" y="7622"/>
                  </a:cubicBezTo>
                  <a:cubicBezTo>
                    <a:pt x="6431" y="7002"/>
                    <a:pt x="6407" y="5145"/>
                    <a:pt x="6407" y="4811"/>
                  </a:cubicBezTo>
                  <a:lnTo>
                    <a:pt x="6192" y="4811"/>
                  </a:lnTo>
                  <a:cubicBezTo>
                    <a:pt x="5978" y="4811"/>
                    <a:pt x="5764" y="4788"/>
                    <a:pt x="5597" y="4716"/>
                  </a:cubicBezTo>
                  <a:cubicBezTo>
                    <a:pt x="5311" y="4621"/>
                    <a:pt x="5121" y="4454"/>
                    <a:pt x="5025" y="4216"/>
                  </a:cubicBezTo>
                  <a:cubicBezTo>
                    <a:pt x="4883" y="3883"/>
                    <a:pt x="4835" y="3597"/>
                    <a:pt x="4835" y="2954"/>
                  </a:cubicBezTo>
                  <a:cubicBezTo>
                    <a:pt x="4835" y="2644"/>
                    <a:pt x="5049" y="2311"/>
                    <a:pt x="5454" y="2001"/>
                  </a:cubicBezTo>
                  <a:cubicBezTo>
                    <a:pt x="5573" y="1906"/>
                    <a:pt x="5740" y="1811"/>
                    <a:pt x="5930" y="1716"/>
                  </a:cubicBezTo>
                  <a:cubicBezTo>
                    <a:pt x="5764" y="1406"/>
                    <a:pt x="5549" y="1120"/>
                    <a:pt x="5287" y="858"/>
                  </a:cubicBezTo>
                  <a:cubicBezTo>
                    <a:pt x="4883" y="477"/>
                    <a:pt x="4192" y="1"/>
                    <a:pt x="32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100"/>
            <p:cNvSpPr/>
            <p:nvPr/>
          </p:nvSpPr>
          <p:spPr>
            <a:xfrm>
              <a:off x="4104227" y="2734663"/>
              <a:ext cx="156337" cy="56169"/>
            </a:xfrm>
            <a:custGeom>
              <a:avLst/>
              <a:gdLst/>
              <a:ahLst/>
              <a:cxnLst/>
              <a:rect l="l" t="t" r="r" b="b"/>
              <a:pathLst>
                <a:path w="4907" h="1763" extrusionOk="0">
                  <a:moveTo>
                    <a:pt x="1" y="0"/>
                  </a:moveTo>
                  <a:lnTo>
                    <a:pt x="1" y="1762"/>
                  </a:lnTo>
                  <a:lnTo>
                    <a:pt x="4907" y="1762"/>
                  </a:lnTo>
                  <a:lnTo>
                    <a:pt x="4907" y="24"/>
                  </a:lnTo>
                  <a:cubicBezTo>
                    <a:pt x="4216" y="619"/>
                    <a:pt x="3383" y="929"/>
                    <a:pt x="2478" y="929"/>
                  </a:cubicBezTo>
                  <a:cubicBezTo>
                    <a:pt x="1549" y="929"/>
                    <a:pt x="691" y="619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0" name="Google Shape;3350;p100"/>
          <p:cNvGrpSpPr/>
          <p:nvPr/>
        </p:nvGrpSpPr>
        <p:grpSpPr>
          <a:xfrm>
            <a:off x="3925649" y="2311867"/>
            <a:ext cx="316957" cy="316920"/>
            <a:chOff x="3234736" y="2414470"/>
            <a:chExt cx="370277" cy="370277"/>
          </a:xfrm>
        </p:grpSpPr>
        <p:sp>
          <p:nvSpPr>
            <p:cNvPr id="3351" name="Google Shape;3351;p100"/>
            <p:cNvSpPr/>
            <p:nvPr/>
          </p:nvSpPr>
          <p:spPr>
            <a:xfrm>
              <a:off x="3385720" y="2414470"/>
              <a:ext cx="219292" cy="192753"/>
            </a:xfrm>
            <a:custGeom>
              <a:avLst/>
              <a:gdLst/>
              <a:ahLst/>
              <a:cxnLst/>
              <a:rect l="l" t="t" r="r" b="b"/>
              <a:pathLst>
                <a:path w="6883" h="6050" extrusionOk="0">
                  <a:moveTo>
                    <a:pt x="3644" y="0"/>
                  </a:moveTo>
                  <a:cubicBezTo>
                    <a:pt x="3239" y="0"/>
                    <a:pt x="2858" y="167"/>
                    <a:pt x="2549" y="453"/>
                  </a:cubicBezTo>
                  <a:cubicBezTo>
                    <a:pt x="2263" y="739"/>
                    <a:pt x="2096" y="1144"/>
                    <a:pt x="2096" y="1548"/>
                  </a:cubicBezTo>
                  <a:cubicBezTo>
                    <a:pt x="2096" y="1834"/>
                    <a:pt x="2191" y="2120"/>
                    <a:pt x="2334" y="2358"/>
                  </a:cubicBezTo>
                  <a:lnTo>
                    <a:pt x="1" y="4692"/>
                  </a:lnTo>
                  <a:lnTo>
                    <a:pt x="1263" y="5097"/>
                  </a:lnTo>
                  <a:cubicBezTo>
                    <a:pt x="1453" y="5144"/>
                    <a:pt x="1548" y="5335"/>
                    <a:pt x="1501" y="5525"/>
                  </a:cubicBezTo>
                  <a:lnTo>
                    <a:pt x="1334" y="6049"/>
                  </a:lnTo>
                  <a:lnTo>
                    <a:pt x="1334" y="6049"/>
                  </a:lnTo>
                  <a:lnTo>
                    <a:pt x="3049" y="6026"/>
                  </a:lnTo>
                  <a:lnTo>
                    <a:pt x="4525" y="4549"/>
                  </a:lnTo>
                  <a:cubicBezTo>
                    <a:pt x="4763" y="4716"/>
                    <a:pt x="5049" y="4787"/>
                    <a:pt x="5359" y="4787"/>
                  </a:cubicBezTo>
                  <a:cubicBezTo>
                    <a:pt x="5764" y="4787"/>
                    <a:pt x="6145" y="4620"/>
                    <a:pt x="6430" y="4335"/>
                  </a:cubicBezTo>
                  <a:cubicBezTo>
                    <a:pt x="6740" y="4049"/>
                    <a:pt x="6883" y="3668"/>
                    <a:pt x="6883" y="3239"/>
                  </a:cubicBezTo>
                  <a:cubicBezTo>
                    <a:pt x="6883" y="2834"/>
                    <a:pt x="6740" y="2453"/>
                    <a:pt x="6430" y="2144"/>
                  </a:cubicBezTo>
                  <a:cubicBezTo>
                    <a:pt x="6145" y="1858"/>
                    <a:pt x="5764" y="1691"/>
                    <a:pt x="5359" y="1691"/>
                  </a:cubicBezTo>
                  <a:cubicBezTo>
                    <a:pt x="5287" y="1691"/>
                    <a:pt x="5240" y="1715"/>
                    <a:pt x="5192" y="1715"/>
                  </a:cubicBezTo>
                  <a:cubicBezTo>
                    <a:pt x="5192" y="1667"/>
                    <a:pt x="5192" y="1596"/>
                    <a:pt x="5192" y="1548"/>
                  </a:cubicBezTo>
                  <a:cubicBezTo>
                    <a:pt x="5192" y="1144"/>
                    <a:pt x="5025" y="739"/>
                    <a:pt x="4740" y="453"/>
                  </a:cubicBezTo>
                  <a:cubicBezTo>
                    <a:pt x="4454" y="167"/>
                    <a:pt x="4049" y="0"/>
                    <a:pt x="36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100"/>
            <p:cNvSpPr/>
            <p:nvPr/>
          </p:nvSpPr>
          <p:spPr>
            <a:xfrm>
              <a:off x="3234736" y="2581385"/>
              <a:ext cx="226142" cy="203362"/>
            </a:xfrm>
            <a:custGeom>
              <a:avLst/>
              <a:gdLst/>
              <a:ahLst/>
              <a:cxnLst/>
              <a:rect l="l" t="t" r="r" b="b"/>
              <a:pathLst>
                <a:path w="7098" h="6383" extrusionOk="0">
                  <a:moveTo>
                    <a:pt x="4216" y="1"/>
                  </a:moveTo>
                  <a:lnTo>
                    <a:pt x="2382" y="1834"/>
                  </a:lnTo>
                  <a:cubicBezTo>
                    <a:pt x="2120" y="1691"/>
                    <a:pt x="1834" y="1596"/>
                    <a:pt x="1548" y="1596"/>
                  </a:cubicBezTo>
                  <a:cubicBezTo>
                    <a:pt x="1144" y="1596"/>
                    <a:pt x="739" y="1763"/>
                    <a:pt x="453" y="2049"/>
                  </a:cubicBezTo>
                  <a:cubicBezTo>
                    <a:pt x="167" y="2334"/>
                    <a:pt x="0" y="2739"/>
                    <a:pt x="0" y="3144"/>
                  </a:cubicBezTo>
                  <a:cubicBezTo>
                    <a:pt x="0" y="3549"/>
                    <a:pt x="167" y="3954"/>
                    <a:pt x="453" y="4240"/>
                  </a:cubicBezTo>
                  <a:cubicBezTo>
                    <a:pt x="739" y="4525"/>
                    <a:pt x="1144" y="4692"/>
                    <a:pt x="1548" y="4692"/>
                  </a:cubicBezTo>
                  <a:cubicBezTo>
                    <a:pt x="1596" y="4692"/>
                    <a:pt x="1667" y="4692"/>
                    <a:pt x="1715" y="4668"/>
                  </a:cubicBezTo>
                  <a:cubicBezTo>
                    <a:pt x="1715" y="4740"/>
                    <a:pt x="1715" y="4787"/>
                    <a:pt x="1715" y="4835"/>
                  </a:cubicBezTo>
                  <a:cubicBezTo>
                    <a:pt x="1715" y="5264"/>
                    <a:pt x="1858" y="5645"/>
                    <a:pt x="2168" y="5930"/>
                  </a:cubicBezTo>
                  <a:cubicBezTo>
                    <a:pt x="2453" y="6240"/>
                    <a:pt x="2834" y="6383"/>
                    <a:pt x="3239" y="6383"/>
                  </a:cubicBezTo>
                  <a:cubicBezTo>
                    <a:pt x="3668" y="6383"/>
                    <a:pt x="4049" y="6240"/>
                    <a:pt x="4335" y="5930"/>
                  </a:cubicBezTo>
                  <a:cubicBezTo>
                    <a:pt x="4644" y="5645"/>
                    <a:pt x="4787" y="5264"/>
                    <a:pt x="4787" y="4835"/>
                  </a:cubicBezTo>
                  <a:cubicBezTo>
                    <a:pt x="4787" y="4549"/>
                    <a:pt x="4716" y="4263"/>
                    <a:pt x="4549" y="4025"/>
                  </a:cubicBezTo>
                  <a:lnTo>
                    <a:pt x="7097" y="1477"/>
                  </a:lnTo>
                  <a:lnTo>
                    <a:pt x="5597" y="1501"/>
                  </a:lnTo>
                  <a:cubicBezTo>
                    <a:pt x="5502" y="1501"/>
                    <a:pt x="5406" y="1453"/>
                    <a:pt x="5335" y="1358"/>
                  </a:cubicBezTo>
                  <a:cubicBezTo>
                    <a:pt x="5263" y="1263"/>
                    <a:pt x="5240" y="1168"/>
                    <a:pt x="5287" y="1048"/>
                  </a:cubicBezTo>
                  <a:lnTo>
                    <a:pt x="5478" y="405"/>
                  </a:lnTo>
                  <a:lnTo>
                    <a:pt x="421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E5707F9A-33A7-FE5B-7E57-456007499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1194" y="63873"/>
            <a:ext cx="1012024" cy="95715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DE10376-7EB2-2743-C343-6E314E1D78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4441" y="4445588"/>
            <a:ext cx="640135" cy="63403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663D7ED-63A2-A3A2-DA4E-11FC1A6BEF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7857" y="1093519"/>
            <a:ext cx="5578323" cy="361524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504A78B-B87C-FB18-E8FC-53DDB28076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293" y="1769212"/>
            <a:ext cx="999831" cy="2676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2" name="Google Shape;2522;p84"/>
          <p:cNvGrpSpPr/>
          <p:nvPr/>
        </p:nvGrpSpPr>
        <p:grpSpPr>
          <a:xfrm>
            <a:off x="1820484" y="313884"/>
            <a:ext cx="5503026" cy="4515734"/>
            <a:chOff x="1820484" y="313884"/>
            <a:chExt cx="5503026" cy="4515734"/>
          </a:xfrm>
        </p:grpSpPr>
        <p:grpSp>
          <p:nvGrpSpPr>
            <p:cNvPr id="2523" name="Google Shape;2523;p84"/>
            <p:cNvGrpSpPr/>
            <p:nvPr/>
          </p:nvGrpSpPr>
          <p:grpSpPr>
            <a:xfrm flipH="1">
              <a:off x="2280524" y="313884"/>
              <a:ext cx="5042987" cy="3878528"/>
              <a:chOff x="2362200" y="890550"/>
              <a:chExt cx="4371900" cy="3362400"/>
            </a:xfrm>
          </p:grpSpPr>
          <p:sp>
            <p:nvSpPr>
              <p:cNvPr id="2524" name="Google Shape;2524;p84"/>
              <p:cNvSpPr/>
              <p:nvPr/>
            </p:nvSpPr>
            <p:spPr>
              <a:xfrm>
                <a:off x="2362200" y="890550"/>
                <a:ext cx="4371900" cy="3362400"/>
              </a:xfrm>
              <a:prstGeom prst="roundRect">
                <a:avLst>
                  <a:gd name="adj" fmla="val 4601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5" name="Google Shape;2525;p84"/>
              <p:cNvSpPr/>
              <p:nvPr/>
            </p:nvSpPr>
            <p:spPr>
              <a:xfrm>
                <a:off x="2428800" y="1109625"/>
                <a:ext cx="4238700" cy="3076500"/>
              </a:xfrm>
              <a:prstGeom prst="roundRect">
                <a:avLst>
                  <a:gd name="adj" fmla="val 4795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6" name="Google Shape;2526;p84"/>
              <p:cNvSpPr/>
              <p:nvPr/>
            </p:nvSpPr>
            <p:spPr>
              <a:xfrm>
                <a:off x="6588804" y="965036"/>
                <a:ext cx="78697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49" extrusionOk="0">
                    <a:moveTo>
                      <a:pt x="174" y="1"/>
                    </a:moveTo>
                    <a:cubicBezTo>
                      <a:pt x="87" y="1"/>
                      <a:pt x="0" y="88"/>
                      <a:pt x="0" y="175"/>
                    </a:cubicBezTo>
                    <a:cubicBezTo>
                      <a:pt x="0" y="276"/>
                      <a:pt x="87" y="348"/>
                      <a:pt x="174" y="348"/>
                    </a:cubicBezTo>
                    <a:cubicBezTo>
                      <a:pt x="276" y="348"/>
                      <a:pt x="348" y="276"/>
                      <a:pt x="348" y="175"/>
                    </a:cubicBezTo>
                    <a:cubicBezTo>
                      <a:pt x="348" y="88"/>
                      <a:pt x="276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7" name="Google Shape;2527;p84"/>
              <p:cNvSpPr/>
              <p:nvPr/>
            </p:nvSpPr>
            <p:spPr>
              <a:xfrm>
                <a:off x="6461401" y="965036"/>
                <a:ext cx="78471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8" h="349" extrusionOk="0">
                    <a:moveTo>
                      <a:pt x="174" y="1"/>
                    </a:moveTo>
                    <a:cubicBezTo>
                      <a:pt x="73" y="1"/>
                      <a:pt x="0" y="88"/>
                      <a:pt x="0" y="175"/>
                    </a:cubicBezTo>
                    <a:cubicBezTo>
                      <a:pt x="0" y="276"/>
                      <a:pt x="73" y="348"/>
                      <a:pt x="174" y="348"/>
                    </a:cubicBezTo>
                    <a:cubicBezTo>
                      <a:pt x="275" y="348"/>
                      <a:pt x="348" y="276"/>
                      <a:pt x="348" y="175"/>
                    </a:cubicBezTo>
                    <a:cubicBezTo>
                      <a:pt x="348" y="88"/>
                      <a:pt x="275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8" name="Google Shape;2528;p84"/>
              <p:cNvSpPr/>
              <p:nvPr/>
            </p:nvSpPr>
            <p:spPr>
              <a:xfrm>
                <a:off x="6314155" y="963911"/>
                <a:ext cx="95158" cy="80952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59" extrusionOk="0">
                    <a:moveTo>
                      <a:pt x="247" y="1"/>
                    </a:moveTo>
                    <a:cubicBezTo>
                      <a:pt x="88" y="1"/>
                      <a:pt x="1" y="189"/>
                      <a:pt x="117" y="305"/>
                    </a:cubicBezTo>
                    <a:cubicBezTo>
                      <a:pt x="154" y="342"/>
                      <a:pt x="198" y="358"/>
                      <a:pt x="241" y="358"/>
                    </a:cubicBezTo>
                    <a:cubicBezTo>
                      <a:pt x="334" y="358"/>
                      <a:pt x="421" y="283"/>
                      <a:pt x="421" y="175"/>
                    </a:cubicBezTo>
                    <a:cubicBezTo>
                      <a:pt x="421" y="73"/>
                      <a:pt x="349" y="1"/>
                      <a:pt x="2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29" name="Google Shape;2529;p84"/>
            <p:cNvGrpSpPr/>
            <p:nvPr/>
          </p:nvGrpSpPr>
          <p:grpSpPr>
            <a:xfrm flipH="1">
              <a:off x="2062182" y="632487"/>
              <a:ext cx="5042987" cy="3878528"/>
              <a:chOff x="2362200" y="890550"/>
              <a:chExt cx="4371900" cy="3362400"/>
            </a:xfrm>
          </p:grpSpPr>
          <p:sp>
            <p:nvSpPr>
              <p:cNvPr id="2530" name="Google Shape;2530;p84"/>
              <p:cNvSpPr/>
              <p:nvPr/>
            </p:nvSpPr>
            <p:spPr>
              <a:xfrm>
                <a:off x="2362200" y="890550"/>
                <a:ext cx="4371900" cy="3362400"/>
              </a:xfrm>
              <a:prstGeom prst="roundRect">
                <a:avLst>
                  <a:gd name="adj" fmla="val 4601"/>
                </a:avLst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1" name="Google Shape;2531;p84"/>
              <p:cNvSpPr/>
              <p:nvPr/>
            </p:nvSpPr>
            <p:spPr>
              <a:xfrm>
                <a:off x="2428800" y="1109625"/>
                <a:ext cx="4238700" cy="3076500"/>
              </a:xfrm>
              <a:prstGeom prst="roundRect">
                <a:avLst>
                  <a:gd name="adj" fmla="val 4795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2" name="Google Shape;2532;p84"/>
              <p:cNvSpPr/>
              <p:nvPr/>
            </p:nvSpPr>
            <p:spPr>
              <a:xfrm>
                <a:off x="6588804" y="965036"/>
                <a:ext cx="78697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49" extrusionOk="0">
                    <a:moveTo>
                      <a:pt x="174" y="1"/>
                    </a:moveTo>
                    <a:cubicBezTo>
                      <a:pt x="87" y="1"/>
                      <a:pt x="0" y="88"/>
                      <a:pt x="0" y="175"/>
                    </a:cubicBezTo>
                    <a:cubicBezTo>
                      <a:pt x="0" y="276"/>
                      <a:pt x="87" y="348"/>
                      <a:pt x="174" y="348"/>
                    </a:cubicBezTo>
                    <a:cubicBezTo>
                      <a:pt x="276" y="348"/>
                      <a:pt x="348" y="276"/>
                      <a:pt x="348" y="175"/>
                    </a:cubicBezTo>
                    <a:cubicBezTo>
                      <a:pt x="348" y="88"/>
                      <a:pt x="276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3" name="Google Shape;2533;p84"/>
              <p:cNvSpPr/>
              <p:nvPr/>
            </p:nvSpPr>
            <p:spPr>
              <a:xfrm>
                <a:off x="6461401" y="965036"/>
                <a:ext cx="78471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8" h="349" extrusionOk="0">
                    <a:moveTo>
                      <a:pt x="174" y="1"/>
                    </a:moveTo>
                    <a:cubicBezTo>
                      <a:pt x="73" y="1"/>
                      <a:pt x="0" y="88"/>
                      <a:pt x="0" y="175"/>
                    </a:cubicBezTo>
                    <a:cubicBezTo>
                      <a:pt x="0" y="276"/>
                      <a:pt x="73" y="348"/>
                      <a:pt x="174" y="348"/>
                    </a:cubicBezTo>
                    <a:cubicBezTo>
                      <a:pt x="275" y="348"/>
                      <a:pt x="348" y="276"/>
                      <a:pt x="348" y="175"/>
                    </a:cubicBezTo>
                    <a:cubicBezTo>
                      <a:pt x="348" y="88"/>
                      <a:pt x="275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4" name="Google Shape;2534;p84"/>
              <p:cNvSpPr/>
              <p:nvPr/>
            </p:nvSpPr>
            <p:spPr>
              <a:xfrm>
                <a:off x="6314155" y="963911"/>
                <a:ext cx="95158" cy="80952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59" extrusionOk="0">
                    <a:moveTo>
                      <a:pt x="247" y="1"/>
                    </a:moveTo>
                    <a:cubicBezTo>
                      <a:pt x="88" y="1"/>
                      <a:pt x="1" y="189"/>
                      <a:pt x="117" y="305"/>
                    </a:cubicBezTo>
                    <a:cubicBezTo>
                      <a:pt x="154" y="342"/>
                      <a:pt x="198" y="358"/>
                      <a:pt x="241" y="358"/>
                    </a:cubicBezTo>
                    <a:cubicBezTo>
                      <a:pt x="334" y="358"/>
                      <a:pt x="421" y="283"/>
                      <a:pt x="421" y="175"/>
                    </a:cubicBezTo>
                    <a:cubicBezTo>
                      <a:pt x="421" y="73"/>
                      <a:pt x="349" y="1"/>
                      <a:pt x="2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35" name="Google Shape;2535;p84"/>
            <p:cNvGrpSpPr/>
            <p:nvPr/>
          </p:nvGrpSpPr>
          <p:grpSpPr>
            <a:xfrm flipH="1">
              <a:off x="1820484" y="951090"/>
              <a:ext cx="5042987" cy="3878528"/>
              <a:chOff x="2362200" y="890550"/>
              <a:chExt cx="4371900" cy="3362400"/>
            </a:xfrm>
          </p:grpSpPr>
          <p:sp>
            <p:nvSpPr>
              <p:cNvPr id="2536" name="Google Shape;2536;p84"/>
              <p:cNvSpPr/>
              <p:nvPr/>
            </p:nvSpPr>
            <p:spPr>
              <a:xfrm>
                <a:off x="2362200" y="890550"/>
                <a:ext cx="4371900" cy="3362400"/>
              </a:xfrm>
              <a:prstGeom prst="roundRect">
                <a:avLst>
                  <a:gd name="adj" fmla="val 4601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7" name="Google Shape;2537;p84"/>
              <p:cNvSpPr/>
              <p:nvPr/>
            </p:nvSpPr>
            <p:spPr>
              <a:xfrm>
                <a:off x="2428800" y="1109625"/>
                <a:ext cx="4238700" cy="3076500"/>
              </a:xfrm>
              <a:prstGeom prst="roundRect">
                <a:avLst>
                  <a:gd name="adj" fmla="val 4795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8" name="Google Shape;2538;p84"/>
              <p:cNvSpPr/>
              <p:nvPr/>
            </p:nvSpPr>
            <p:spPr>
              <a:xfrm>
                <a:off x="6588804" y="965036"/>
                <a:ext cx="78697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49" extrusionOk="0">
                    <a:moveTo>
                      <a:pt x="174" y="1"/>
                    </a:moveTo>
                    <a:cubicBezTo>
                      <a:pt x="87" y="1"/>
                      <a:pt x="0" y="88"/>
                      <a:pt x="0" y="175"/>
                    </a:cubicBezTo>
                    <a:cubicBezTo>
                      <a:pt x="0" y="276"/>
                      <a:pt x="87" y="348"/>
                      <a:pt x="174" y="348"/>
                    </a:cubicBezTo>
                    <a:cubicBezTo>
                      <a:pt x="276" y="348"/>
                      <a:pt x="348" y="276"/>
                      <a:pt x="348" y="175"/>
                    </a:cubicBezTo>
                    <a:cubicBezTo>
                      <a:pt x="348" y="88"/>
                      <a:pt x="276" y="1"/>
                      <a:pt x="1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9" name="Google Shape;2539;p84"/>
              <p:cNvSpPr/>
              <p:nvPr/>
            </p:nvSpPr>
            <p:spPr>
              <a:xfrm>
                <a:off x="6461401" y="965036"/>
                <a:ext cx="78471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8" h="349" extrusionOk="0">
                    <a:moveTo>
                      <a:pt x="174" y="1"/>
                    </a:moveTo>
                    <a:cubicBezTo>
                      <a:pt x="73" y="1"/>
                      <a:pt x="0" y="88"/>
                      <a:pt x="0" y="175"/>
                    </a:cubicBezTo>
                    <a:cubicBezTo>
                      <a:pt x="0" y="276"/>
                      <a:pt x="73" y="348"/>
                      <a:pt x="174" y="348"/>
                    </a:cubicBezTo>
                    <a:cubicBezTo>
                      <a:pt x="275" y="348"/>
                      <a:pt x="348" y="276"/>
                      <a:pt x="348" y="175"/>
                    </a:cubicBezTo>
                    <a:cubicBezTo>
                      <a:pt x="348" y="88"/>
                      <a:pt x="275" y="1"/>
                      <a:pt x="17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0" name="Google Shape;2540;p84"/>
              <p:cNvSpPr/>
              <p:nvPr/>
            </p:nvSpPr>
            <p:spPr>
              <a:xfrm>
                <a:off x="6314155" y="963911"/>
                <a:ext cx="95158" cy="80952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59" extrusionOk="0">
                    <a:moveTo>
                      <a:pt x="247" y="1"/>
                    </a:moveTo>
                    <a:cubicBezTo>
                      <a:pt x="88" y="1"/>
                      <a:pt x="1" y="189"/>
                      <a:pt x="117" y="305"/>
                    </a:cubicBezTo>
                    <a:cubicBezTo>
                      <a:pt x="154" y="342"/>
                      <a:pt x="198" y="358"/>
                      <a:pt x="241" y="358"/>
                    </a:cubicBezTo>
                    <a:cubicBezTo>
                      <a:pt x="334" y="358"/>
                      <a:pt x="421" y="283"/>
                      <a:pt x="421" y="175"/>
                    </a:cubicBezTo>
                    <a:cubicBezTo>
                      <a:pt x="421" y="73"/>
                      <a:pt x="349" y="1"/>
                      <a:pt x="24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541" name="Google Shape;2541;p84"/>
          <p:cNvSpPr txBox="1">
            <a:spLocks noGrp="1"/>
          </p:cNvSpPr>
          <p:nvPr>
            <p:ph type="title"/>
          </p:nvPr>
        </p:nvSpPr>
        <p:spPr>
          <a:xfrm>
            <a:off x="2641311" y="2687782"/>
            <a:ext cx="3586977" cy="19651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3200" dirty="0"/>
              <a:t>Дейност на </a:t>
            </a:r>
            <a:r>
              <a:rPr lang="ru-RU" sz="3200" dirty="0" err="1"/>
              <a:t>стационарите</a:t>
            </a:r>
            <a:r>
              <a:rPr lang="ru-RU" sz="3200" dirty="0"/>
              <a:t> на </a:t>
            </a:r>
            <a:r>
              <a:rPr lang="ru-RU" sz="3200" dirty="0" err="1"/>
              <a:t>лечебните</a:t>
            </a:r>
            <a:r>
              <a:rPr lang="ru-RU" sz="3200" dirty="0"/>
              <a:t> заведения</a:t>
            </a:r>
            <a:endParaRPr sz="3200" dirty="0"/>
          </a:p>
        </p:txBody>
      </p:sp>
      <p:sp>
        <p:nvSpPr>
          <p:cNvPr id="2543" name="Google Shape;2543;p84"/>
          <p:cNvSpPr txBox="1">
            <a:spLocks noGrp="1"/>
          </p:cNvSpPr>
          <p:nvPr>
            <p:ph type="title" idx="2"/>
          </p:nvPr>
        </p:nvSpPr>
        <p:spPr>
          <a:xfrm>
            <a:off x="2819400" y="1543500"/>
            <a:ext cx="3048000" cy="139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03.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5D89AA-BF0E-61E3-3907-695842494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249" y="4062129"/>
            <a:ext cx="573074" cy="579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D1777687-9537-1294-EA45-AE817C5F0957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740864" y="729600"/>
            <a:ext cx="7142014" cy="4256215"/>
          </a:xfrm>
        </p:spPr>
        <p:txBody>
          <a:bodyPr/>
          <a:lstStyle/>
          <a:p>
            <a:pPr marL="146050" indent="0"/>
            <a:r>
              <a:rPr lang="ru-RU" dirty="0" err="1"/>
              <a:t>През</a:t>
            </a:r>
            <a:r>
              <a:rPr lang="ru-RU" dirty="0"/>
              <a:t> 2021 г. </a:t>
            </a:r>
            <a:r>
              <a:rPr lang="ru-RU" dirty="0" err="1"/>
              <a:t>броят</a:t>
            </a:r>
            <a:r>
              <a:rPr lang="ru-RU" dirty="0"/>
              <a:t> на </a:t>
            </a:r>
            <a:r>
              <a:rPr lang="ru-RU" dirty="0" err="1"/>
              <a:t>постъпилите</a:t>
            </a:r>
            <a:r>
              <a:rPr lang="ru-RU" dirty="0"/>
              <a:t> в </a:t>
            </a:r>
            <a:r>
              <a:rPr lang="ru-RU" dirty="0" err="1"/>
              <a:t>стационарите</a:t>
            </a:r>
            <a:r>
              <a:rPr lang="ru-RU" dirty="0"/>
              <a:t> на </a:t>
            </a:r>
            <a:r>
              <a:rPr lang="ru-RU" dirty="0" err="1"/>
              <a:t>лечебните</a:t>
            </a:r>
            <a:r>
              <a:rPr lang="ru-RU" dirty="0"/>
              <a:t> заведения е 1 915 843, или 27.9 на 100 души от </a:t>
            </a:r>
            <a:r>
              <a:rPr lang="ru-RU" dirty="0" err="1"/>
              <a:t>населението</a:t>
            </a:r>
            <a:r>
              <a:rPr lang="ru-RU" dirty="0"/>
              <a:t>. По </a:t>
            </a:r>
            <a:r>
              <a:rPr lang="ru-RU" dirty="0" err="1"/>
              <a:t>видове</a:t>
            </a:r>
            <a:r>
              <a:rPr lang="ru-RU" dirty="0"/>
              <a:t> лечебни заведения най-</a:t>
            </a:r>
            <a:r>
              <a:rPr lang="ru-RU" dirty="0" err="1"/>
              <a:t>голяма</a:t>
            </a:r>
            <a:r>
              <a:rPr lang="ru-RU" dirty="0"/>
              <a:t> е </a:t>
            </a:r>
            <a:r>
              <a:rPr lang="ru-RU" dirty="0" err="1"/>
              <a:t>честотата</a:t>
            </a:r>
            <a:r>
              <a:rPr lang="ru-RU" dirty="0"/>
              <a:t> на </a:t>
            </a:r>
            <a:r>
              <a:rPr lang="ru-RU" dirty="0" err="1"/>
              <a:t>хоспитализациите</a:t>
            </a:r>
            <a:r>
              <a:rPr lang="ru-RU" dirty="0"/>
              <a:t> в </a:t>
            </a:r>
            <a:r>
              <a:rPr lang="ru-RU" dirty="0" err="1"/>
              <a:t>многопрофилните</a:t>
            </a:r>
            <a:r>
              <a:rPr lang="ru-RU" dirty="0"/>
              <a:t> </a:t>
            </a:r>
            <a:r>
              <a:rPr lang="ru-RU" dirty="0" err="1"/>
              <a:t>болници</a:t>
            </a:r>
            <a:r>
              <a:rPr lang="ru-RU" dirty="0"/>
              <a:t> - 13.5, в т.ч. в </a:t>
            </a:r>
            <a:r>
              <a:rPr lang="ru-RU" dirty="0" err="1"/>
              <a:t>многопрофилните</a:t>
            </a:r>
            <a:r>
              <a:rPr lang="ru-RU" dirty="0"/>
              <a:t> </a:t>
            </a:r>
            <a:r>
              <a:rPr lang="ru-RU" dirty="0" err="1"/>
              <a:t>болници</a:t>
            </a:r>
            <a:r>
              <a:rPr lang="ru-RU" dirty="0"/>
              <a:t> за активно лечение - 13.5 на сто души. След </a:t>
            </a:r>
            <a:r>
              <a:rPr lang="ru-RU" dirty="0" err="1"/>
              <a:t>тях</a:t>
            </a:r>
            <a:r>
              <a:rPr lang="ru-RU" dirty="0"/>
              <a:t> се </a:t>
            </a:r>
            <a:r>
              <a:rPr lang="ru-RU" dirty="0" err="1"/>
              <a:t>нареждат</a:t>
            </a:r>
            <a:r>
              <a:rPr lang="ru-RU" dirty="0"/>
              <a:t> </a:t>
            </a:r>
            <a:r>
              <a:rPr lang="ru-RU" dirty="0" err="1"/>
              <a:t>частните</a:t>
            </a:r>
            <a:r>
              <a:rPr lang="ru-RU" dirty="0"/>
              <a:t> </a:t>
            </a:r>
            <a:r>
              <a:rPr lang="ru-RU" dirty="0" err="1"/>
              <a:t>болници</a:t>
            </a:r>
            <a:r>
              <a:rPr lang="ru-RU" dirty="0"/>
              <a:t> - 10.0 на сто души, </a:t>
            </a:r>
            <a:r>
              <a:rPr lang="ru-RU" dirty="0" err="1"/>
              <a:t>специализираните</a:t>
            </a:r>
            <a:r>
              <a:rPr lang="ru-RU" dirty="0"/>
              <a:t> </a:t>
            </a:r>
            <a:r>
              <a:rPr lang="ru-RU" dirty="0" err="1"/>
              <a:t>болници</a:t>
            </a:r>
            <a:r>
              <a:rPr lang="ru-RU" dirty="0"/>
              <a:t> - 3.1 на сто души, от </a:t>
            </a:r>
            <a:r>
              <a:rPr lang="ru-RU" dirty="0" err="1"/>
              <a:t>които</a:t>
            </a:r>
            <a:r>
              <a:rPr lang="ru-RU" dirty="0"/>
              <a:t> 1.8 на сто души в </a:t>
            </a:r>
            <a:r>
              <a:rPr lang="ru-RU" dirty="0" err="1"/>
              <a:t>специализираните</a:t>
            </a:r>
            <a:r>
              <a:rPr lang="ru-RU" dirty="0"/>
              <a:t> </a:t>
            </a:r>
            <a:r>
              <a:rPr lang="ru-RU" dirty="0" err="1"/>
              <a:t>болници</a:t>
            </a:r>
            <a:r>
              <a:rPr lang="ru-RU" dirty="0"/>
              <a:t> за активно лечение, 1.1 на сто души - в </a:t>
            </a:r>
            <a:r>
              <a:rPr lang="ru-RU" dirty="0" err="1"/>
              <a:t>болниците</a:t>
            </a:r>
            <a:r>
              <a:rPr lang="ru-RU" dirty="0"/>
              <a:t> за </a:t>
            </a:r>
            <a:r>
              <a:rPr lang="ru-RU" dirty="0" err="1"/>
              <a:t>рехабилитация</a:t>
            </a:r>
            <a:r>
              <a:rPr lang="ru-RU" dirty="0"/>
              <a:t>. По </a:t>
            </a:r>
            <a:r>
              <a:rPr lang="ru-RU" dirty="0" err="1"/>
              <a:t>видове</a:t>
            </a:r>
            <a:r>
              <a:rPr lang="ru-RU" dirty="0"/>
              <a:t> легла за активно лечение в </a:t>
            </a:r>
            <a:r>
              <a:rPr lang="ru-RU" dirty="0" err="1"/>
              <a:t>болниците</a:t>
            </a:r>
            <a:r>
              <a:rPr lang="ru-RU" dirty="0"/>
              <a:t> </a:t>
            </a:r>
            <a:r>
              <a:rPr lang="ru-RU" dirty="0" err="1"/>
              <a:t>показателят</a:t>
            </a:r>
            <a:r>
              <a:rPr lang="ru-RU" dirty="0"/>
              <a:t> е най-висок за </a:t>
            </a:r>
            <a:r>
              <a:rPr lang="ru-RU" dirty="0" err="1"/>
              <a:t>терапевтичните</a:t>
            </a:r>
            <a:r>
              <a:rPr lang="ru-RU" dirty="0"/>
              <a:t> легла - 11.7 </a:t>
            </a:r>
            <a:r>
              <a:rPr lang="ru-RU" dirty="0" err="1"/>
              <a:t>постъпили</a:t>
            </a:r>
            <a:r>
              <a:rPr lang="ru-RU" dirty="0"/>
              <a:t> на сто души от </a:t>
            </a:r>
            <a:r>
              <a:rPr lang="ru-RU" dirty="0" err="1"/>
              <a:t>населението</a:t>
            </a:r>
            <a:r>
              <a:rPr lang="ru-RU" dirty="0"/>
              <a:t>, </a:t>
            </a:r>
            <a:r>
              <a:rPr lang="ru-RU" dirty="0" err="1"/>
              <a:t>следвани</a:t>
            </a:r>
            <a:r>
              <a:rPr lang="ru-RU" dirty="0"/>
              <a:t> от </a:t>
            </a:r>
            <a:r>
              <a:rPr lang="ru-RU" dirty="0" err="1"/>
              <a:t>хирургичните</a:t>
            </a:r>
            <a:r>
              <a:rPr lang="ru-RU" dirty="0"/>
              <a:t> легла - 7.1. След </a:t>
            </a:r>
            <a:r>
              <a:rPr lang="ru-RU" dirty="0" err="1"/>
              <a:t>тях</a:t>
            </a:r>
            <a:r>
              <a:rPr lang="ru-RU" dirty="0"/>
              <a:t> се </a:t>
            </a:r>
            <a:r>
              <a:rPr lang="ru-RU" dirty="0" err="1"/>
              <a:t>нареждат</a:t>
            </a:r>
            <a:r>
              <a:rPr lang="ru-RU" dirty="0"/>
              <a:t> </a:t>
            </a:r>
            <a:r>
              <a:rPr lang="ru-RU" dirty="0" err="1"/>
              <a:t>акушеро-гинекологичните</a:t>
            </a:r>
            <a:r>
              <a:rPr lang="ru-RU" dirty="0"/>
              <a:t> - 2.4, и </a:t>
            </a:r>
            <a:r>
              <a:rPr lang="ru-RU" dirty="0" err="1"/>
              <a:t>педиатричните</a:t>
            </a:r>
            <a:r>
              <a:rPr lang="ru-RU" dirty="0"/>
              <a:t> легла - 2.2 на сто души. От </a:t>
            </a:r>
            <a:r>
              <a:rPr lang="ru-RU" dirty="0" err="1"/>
              <a:t>терапевтичните</a:t>
            </a:r>
            <a:r>
              <a:rPr lang="ru-RU" dirty="0"/>
              <a:t> легла с най-висок </a:t>
            </a:r>
            <a:r>
              <a:rPr lang="ru-RU" dirty="0" err="1"/>
              <a:t>показател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леглата</a:t>
            </a:r>
            <a:r>
              <a:rPr lang="ru-RU" dirty="0"/>
              <a:t> по кардиология - 1.9 </a:t>
            </a:r>
            <a:r>
              <a:rPr lang="ru-RU" dirty="0" err="1"/>
              <a:t>постъпили</a:t>
            </a:r>
            <a:r>
              <a:rPr lang="ru-RU" dirty="0"/>
              <a:t> на сто души от </a:t>
            </a:r>
            <a:r>
              <a:rPr lang="ru-RU" dirty="0" err="1"/>
              <a:t>населението</a:t>
            </a:r>
            <a:r>
              <a:rPr lang="ru-RU" dirty="0"/>
              <a:t>, </a:t>
            </a:r>
            <a:r>
              <a:rPr lang="ru-RU" dirty="0" err="1"/>
              <a:t>следвани</a:t>
            </a:r>
            <a:r>
              <a:rPr lang="ru-RU" dirty="0"/>
              <a:t> от </a:t>
            </a:r>
            <a:r>
              <a:rPr lang="ru-RU" dirty="0" err="1"/>
              <a:t>леглата</a:t>
            </a:r>
            <a:r>
              <a:rPr lang="ru-RU" dirty="0"/>
              <a:t> за COVID-19 инфекция (</a:t>
            </a:r>
            <a:r>
              <a:rPr lang="ru-RU" dirty="0" err="1"/>
              <a:t>трансформирани</a:t>
            </a:r>
            <a:r>
              <a:rPr lang="ru-RU" dirty="0"/>
              <a:t> от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видове</a:t>
            </a:r>
            <a:r>
              <a:rPr lang="ru-RU" dirty="0"/>
              <a:t> легла </a:t>
            </a:r>
            <a:r>
              <a:rPr lang="ru-RU" dirty="0" err="1"/>
              <a:t>извън</a:t>
            </a:r>
            <a:r>
              <a:rPr lang="ru-RU" dirty="0"/>
              <a:t> </a:t>
            </a:r>
            <a:r>
              <a:rPr lang="ru-RU" dirty="0" err="1"/>
              <a:t>инфекциозните</a:t>
            </a:r>
            <a:r>
              <a:rPr lang="ru-RU" dirty="0"/>
              <a:t> легла) - 1.8, и от </a:t>
            </a:r>
            <a:r>
              <a:rPr lang="ru-RU" dirty="0" err="1"/>
              <a:t>леглата</a:t>
            </a:r>
            <a:r>
              <a:rPr lang="ru-RU" dirty="0"/>
              <a:t> по </a:t>
            </a:r>
            <a:r>
              <a:rPr lang="ru-RU" dirty="0" err="1"/>
              <a:t>нервни</a:t>
            </a:r>
            <a:r>
              <a:rPr lang="ru-RU" dirty="0"/>
              <a:t> </a:t>
            </a:r>
            <a:r>
              <a:rPr lang="ru-RU" dirty="0" err="1"/>
              <a:t>болести</a:t>
            </a:r>
            <a:r>
              <a:rPr lang="ru-RU" dirty="0"/>
              <a:t> - 1.7. От </a:t>
            </a:r>
            <a:r>
              <a:rPr lang="ru-RU" dirty="0" err="1"/>
              <a:t>хирургичните</a:t>
            </a:r>
            <a:r>
              <a:rPr lang="ru-RU" dirty="0"/>
              <a:t> легла с най-висок </a:t>
            </a:r>
            <a:r>
              <a:rPr lang="ru-RU" dirty="0" err="1"/>
              <a:t>показател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леглата</a:t>
            </a:r>
            <a:r>
              <a:rPr lang="ru-RU" dirty="0"/>
              <a:t> по хирургия - 2.4 </a:t>
            </a:r>
            <a:r>
              <a:rPr lang="ru-RU" dirty="0" err="1"/>
              <a:t>постъпили</a:t>
            </a:r>
            <a:r>
              <a:rPr lang="ru-RU" dirty="0"/>
              <a:t> на сто души от </a:t>
            </a:r>
            <a:r>
              <a:rPr lang="ru-RU" dirty="0" err="1"/>
              <a:t>населението</a:t>
            </a:r>
            <a:r>
              <a:rPr lang="ru-RU" dirty="0"/>
              <a:t> и </a:t>
            </a:r>
            <a:r>
              <a:rPr lang="ru-RU" dirty="0" err="1"/>
              <a:t>леглата</a:t>
            </a:r>
            <a:r>
              <a:rPr lang="ru-RU" dirty="0"/>
              <a:t> по ортопедия и травматология - 1.4. </a:t>
            </a:r>
            <a:r>
              <a:rPr lang="ru-RU" dirty="0" err="1"/>
              <a:t>Показателят</a:t>
            </a:r>
            <a:r>
              <a:rPr lang="ru-RU" dirty="0"/>
              <a:t> за </a:t>
            </a:r>
            <a:r>
              <a:rPr lang="ru-RU" dirty="0" err="1"/>
              <a:t>леглата</a:t>
            </a:r>
            <a:r>
              <a:rPr lang="ru-RU" dirty="0"/>
              <a:t> за </a:t>
            </a:r>
            <a:r>
              <a:rPr lang="ru-RU" dirty="0" err="1"/>
              <a:t>рехабилитация</a:t>
            </a:r>
            <a:r>
              <a:rPr lang="ru-RU" dirty="0"/>
              <a:t> е 2.5.</a:t>
            </a:r>
            <a:endParaRPr lang="bg-B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2" name="Google Shape;1582;p78"/>
          <p:cNvGrpSpPr/>
          <p:nvPr/>
        </p:nvGrpSpPr>
        <p:grpSpPr>
          <a:xfrm>
            <a:off x="714089" y="263595"/>
            <a:ext cx="7290769" cy="3941568"/>
            <a:chOff x="1465050" y="946225"/>
            <a:chExt cx="6213900" cy="3359100"/>
          </a:xfrm>
        </p:grpSpPr>
        <p:sp>
          <p:nvSpPr>
            <p:cNvPr id="1583" name="Google Shape;1583;p78"/>
            <p:cNvSpPr/>
            <p:nvPr/>
          </p:nvSpPr>
          <p:spPr>
            <a:xfrm flipH="1">
              <a:off x="1465050" y="946225"/>
              <a:ext cx="6213900" cy="3359100"/>
            </a:xfrm>
            <a:prstGeom prst="roundRect">
              <a:avLst>
                <a:gd name="adj" fmla="val 4601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78"/>
            <p:cNvSpPr/>
            <p:nvPr/>
          </p:nvSpPr>
          <p:spPr>
            <a:xfrm flipH="1">
              <a:off x="1527450" y="1174625"/>
              <a:ext cx="6089100" cy="3073500"/>
            </a:xfrm>
            <a:prstGeom prst="roundRect">
              <a:avLst>
                <a:gd name="adj" fmla="val 479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78"/>
            <p:cNvSpPr/>
            <p:nvPr/>
          </p:nvSpPr>
          <p:spPr>
            <a:xfrm flipH="1">
              <a:off x="1542006" y="1017959"/>
              <a:ext cx="90777" cy="90777"/>
            </a:xfrm>
            <a:custGeom>
              <a:avLst/>
              <a:gdLst/>
              <a:ahLst/>
              <a:cxnLst/>
              <a:rect l="l" t="t" r="r" b="b"/>
              <a:pathLst>
                <a:path w="349" h="349" extrusionOk="0">
                  <a:moveTo>
                    <a:pt x="174" y="1"/>
                  </a:moveTo>
                  <a:cubicBezTo>
                    <a:pt x="87" y="1"/>
                    <a:pt x="0" y="88"/>
                    <a:pt x="0" y="175"/>
                  </a:cubicBezTo>
                  <a:cubicBezTo>
                    <a:pt x="0" y="276"/>
                    <a:pt x="87" y="348"/>
                    <a:pt x="174" y="348"/>
                  </a:cubicBezTo>
                  <a:cubicBezTo>
                    <a:pt x="276" y="348"/>
                    <a:pt x="348" y="276"/>
                    <a:pt x="348" y="175"/>
                  </a:cubicBezTo>
                  <a:cubicBezTo>
                    <a:pt x="348" y="88"/>
                    <a:pt x="276" y="1"/>
                    <a:pt x="1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78"/>
            <p:cNvSpPr/>
            <p:nvPr/>
          </p:nvSpPr>
          <p:spPr>
            <a:xfrm flipH="1">
              <a:off x="1689226" y="1017959"/>
              <a:ext cx="90517" cy="90777"/>
            </a:xfrm>
            <a:custGeom>
              <a:avLst/>
              <a:gdLst/>
              <a:ahLst/>
              <a:cxnLst/>
              <a:rect l="l" t="t" r="r" b="b"/>
              <a:pathLst>
                <a:path w="348" h="349" extrusionOk="0">
                  <a:moveTo>
                    <a:pt x="174" y="1"/>
                  </a:moveTo>
                  <a:cubicBezTo>
                    <a:pt x="73" y="1"/>
                    <a:pt x="0" y="88"/>
                    <a:pt x="0" y="175"/>
                  </a:cubicBezTo>
                  <a:cubicBezTo>
                    <a:pt x="0" y="276"/>
                    <a:pt x="73" y="348"/>
                    <a:pt x="174" y="348"/>
                  </a:cubicBezTo>
                  <a:cubicBezTo>
                    <a:pt x="275" y="348"/>
                    <a:pt x="348" y="276"/>
                    <a:pt x="348" y="175"/>
                  </a:cubicBezTo>
                  <a:cubicBezTo>
                    <a:pt x="348" y="88"/>
                    <a:pt x="275" y="1"/>
                    <a:pt x="1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78"/>
            <p:cNvSpPr/>
            <p:nvPr/>
          </p:nvSpPr>
          <p:spPr>
            <a:xfrm flipH="1">
              <a:off x="1839826" y="1016662"/>
              <a:ext cx="109764" cy="93378"/>
            </a:xfrm>
            <a:custGeom>
              <a:avLst/>
              <a:gdLst/>
              <a:ahLst/>
              <a:cxnLst/>
              <a:rect l="l" t="t" r="r" b="b"/>
              <a:pathLst>
                <a:path w="422" h="359" extrusionOk="0">
                  <a:moveTo>
                    <a:pt x="247" y="1"/>
                  </a:moveTo>
                  <a:cubicBezTo>
                    <a:pt x="88" y="1"/>
                    <a:pt x="1" y="189"/>
                    <a:pt x="117" y="305"/>
                  </a:cubicBezTo>
                  <a:cubicBezTo>
                    <a:pt x="154" y="342"/>
                    <a:pt x="198" y="358"/>
                    <a:pt x="241" y="358"/>
                  </a:cubicBezTo>
                  <a:cubicBezTo>
                    <a:pt x="334" y="358"/>
                    <a:pt x="421" y="283"/>
                    <a:pt x="421" y="175"/>
                  </a:cubicBezTo>
                  <a:cubicBezTo>
                    <a:pt x="421" y="73"/>
                    <a:pt x="349" y="1"/>
                    <a:pt x="2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8" name="Google Shape;1588;p78"/>
          <p:cNvGrpSpPr/>
          <p:nvPr/>
        </p:nvGrpSpPr>
        <p:grpSpPr>
          <a:xfrm>
            <a:off x="915258" y="601135"/>
            <a:ext cx="7290769" cy="3941568"/>
            <a:chOff x="1465050" y="946225"/>
            <a:chExt cx="6213900" cy="3359100"/>
          </a:xfrm>
        </p:grpSpPr>
        <p:sp>
          <p:nvSpPr>
            <p:cNvPr id="1589" name="Google Shape;1589;p78"/>
            <p:cNvSpPr/>
            <p:nvPr/>
          </p:nvSpPr>
          <p:spPr>
            <a:xfrm flipH="1">
              <a:off x="1465050" y="946225"/>
              <a:ext cx="6213900" cy="3359100"/>
            </a:xfrm>
            <a:prstGeom prst="roundRect">
              <a:avLst>
                <a:gd name="adj" fmla="val 4601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78"/>
            <p:cNvSpPr/>
            <p:nvPr/>
          </p:nvSpPr>
          <p:spPr>
            <a:xfrm flipH="1">
              <a:off x="1527450" y="1174625"/>
              <a:ext cx="6089100" cy="3073500"/>
            </a:xfrm>
            <a:prstGeom prst="roundRect">
              <a:avLst>
                <a:gd name="adj" fmla="val 479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78"/>
            <p:cNvSpPr/>
            <p:nvPr/>
          </p:nvSpPr>
          <p:spPr>
            <a:xfrm flipH="1">
              <a:off x="1542006" y="1017959"/>
              <a:ext cx="90777" cy="90777"/>
            </a:xfrm>
            <a:custGeom>
              <a:avLst/>
              <a:gdLst/>
              <a:ahLst/>
              <a:cxnLst/>
              <a:rect l="l" t="t" r="r" b="b"/>
              <a:pathLst>
                <a:path w="349" h="349" extrusionOk="0">
                  <a:moveTo>
                    <a:pt x="174" y="1"/>
                  </a:moveTo>
                  <a:cubicBezTo>
                    <a:pt x="87" y="1"/>
                    <a:pt x="0" y="88"/>
                    <a:pt x="0" y="175"/>
                  </a:cubicBezTo>
                  <a:cubicBezTo>
                    <a:pt x="0" y="276"/>
                    <a:pt x="87" y="348"/>
                    <a:pt x="174" y="348"/>
                  </a:cubicBezTo>
                  <a:cubicBezTo>
                    <a:pt x="276" y="348"/>
                    <a:pt x="348" y="276"/>
                    <a:pt x="348" y="175"/>
                  </a:cubicBezTo>
                  <a:cubicBezTo>
                    <a:pt x="348" y="88"/>
                    <a:pt x="276" y="1"/>
                    <a:pt x="1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78"/>
            <p:cNvSpPr/>
            <p:nvPr/>
          </p:nvSpPr>
          <p:spPr>
            <a:xfrm flipH="1">
              <a:off x="1689226" y="1017959"/>
              <a:ext cx="90517" cy="90777"/>
            </a:xfrm>
            <a:custGeom>
              <a:avLst/>
              <a:gdLst/>
              <a:ahLst/>
              <a:cxnLst/>
              <a:rect l="l" t="t" r="r" b="b"/>
              <a:pathLst>
                <a:path w="348" h="349" extrusionOk="0">
                  <a:moveTo>
                    <a:pt x="174" y="1"/>
                  </a:moveTo>
                  <a:cubicBezTo>
                    <a:pt x="73" y="1"/>
                    <a:pt x="0" y="88"/>
                    <a:pt x="0" y="175"/>
                  </a:cubicBezTo>
                  <a:cubicBezTo>
                    <a:pt x="0" y="276"/>
                    <a:pt x="73" y="348"/>
                    <a:pt x="174" y="348"/>
                  </a:cubicBezTo>
                  <a:cubicBezTo>
                    <a:pt x="275" y="348"/>
                    <a:pt x="348" y="276"/>
                    <a:pt x="348" y="175"/>
                  </a:cubicBezTo>
                  <a:cubicBezTo>
                    <a:pt x="348" y="88"/>
                    <a:pt x="275" y="1"/>
                    <a:pt x="1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78"/>
            <p:cNvSpPr/>
            <p:nvPr/>
          </p:nvSpPr>
          <p:spPr>
            <a:xfrm flipH="1">
              <a:off x="1839826" y="1016662"/>
              <a:ext cx="109764" cy="93378"/>
            </a:xfrm>
            <a:custGeom>
              <a:avLst/>
              <a:gdLst/>
              <a:ahLst/>
              <a:cxnLst/>
              <a:rect l="l" t="t" r="r" b="b"/>
              <a:pathLst>
                <a:path w="422" h="359" extrusionOk="0">
                  <a:moveTo>
                    <a:pt x="247" y="1"/>
                  </a:moveTo>
                  <a:cubicBezTo>
                    <a:pt x="88" y="1"/>
                    <a:pt x="1" y="189"/>
                    <a:pt x="117" y="305"/>
                  </a:cubicBezTo>
                  <a:cubicBezTo>
                    <a:pt x="154" y="342"/>
                    <a:pt x="198" y="358"/>
                    <a:pt x="241" y="358"/>
                  </a:cubicBezTo>
                  <a:cubicBezTo>
                    <a:pt x="334" y="358"/>
                    <a:pt x="421" y="283"/>
                    <a:pt x="421" y="175"/>
                  </a:cubicBezTo>
                  <a:cubicBezTo>
                    <a:pt x="421" y="73"/>
                    <a:pt x="349" y="1"/>
                    <a:pt x="2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4" name="Google Shape;1594;p78"/>
          <p:cNvGrpSpPr/>
          <p:nvPr/>
        </p:nvGrpSpPr>
        <p:grpSpPr>
          <a:xfrm>
            <a:off x="1178284" y="957807"/>
            <a:ext cx="7290769" cy="3941568"/>
            <a:chOff x="1465050" y="946225"/>
            <a:chExt cx="6213900" cy="3359100"/>
          </a:xfrm>
        </p:grpSpPr>
        <p:sp>
          <p:nvSpPr>
            <p:cNvPr id="1595" name="Google Shape;1595;p78"/>
            <p:cNvSpPr/>
            <p:nvPr/>
          </p:nvSpPr>
          <p:spPr>
            <a:xfrm flipH="1">
              <a:off x="1465050" y="946225"/>
              <a:ext cx="6213900" cy="3359100"/>
            </a:xfrm>
            <a:prstGeom prst="roundRect">
              <a:avLst>
                <a:gd name="adj" fmla="val 4601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78"/>
            <p:cNvSpPr/>
            <p:nvPr/>
          </p:nvSpPr>
          <p:spPr>
            <a:xfrm flipH="1">
              <a:off x="1527450" y="1174625"/>
              <a:ext cx="6089100" cy="3073500"/>
            </a:xfrm>
            <a:prstGeom prst="roundRect">
              <a:avLst>
                <a:gd name="adj" fmla="val 479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78"/>
            <p:cNvSpPr/>
            <p:nvPr/>
          </p:nvSpPr>
          <p:spPr>
            <a:xfrm flipH="1">
              <a:off x="1542006" y="1017959"/>
              <a:ext cx="90777" cy="90777"/>
            </a:xfrm>
            <a:custGeom>
              <a:avLst/>
              <a:gdLst/>
              <a:ahLst/>
              <a:cxnLst/>
              <a:rect l="l" t="t" r="r" b="b"/>
              <a:pathLst>
                <a:path w="349" h="349" extrusionOk="0">
                  <a:moveTo>
                    <a:pt x="174" y="1"/>
                  </a:moveTo>
                  <a:cubicBezTo>
                    <a:pt x="87" y="1"/>
                    <a:pt x="0" y="88"/>
                    <a:pt x="0" y="175"/>
                  </a:cubicBezTo>
                  <a:cubicBezTo>
                    <a:pt x="0" y="276"/>
                    <a:pt x="87" y="348"/>
                    <a:pt x="174" y="348"/>
                  </a:cubicBezTo>
                  <a:cubicBezTo>
                    <a:pt x="276" y="348"/>
                    <a:pt x="348" y="276"/>
                    <a:pt x="348" y="175"/>
                  </a:cubicBezTo>
                  <a:cubicBezTo>
                    <a:pt x="348" y="88"/>
                    <a:pt x="276" y="1"/>
                    <a:pt x="1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78"/>
            <p:cNvSpPr/>
            <p:nvPr/>
          </p:nvSpPr>
          <p:spPr>
            <a:xfrm flipH="1">
              <a:off x="1689226" y="1017959"/>
              <a:ext cx="90517" cy="90777"/>
            </a:xfrm>
            <a:custGeom>
              <a:avLst/>
              <a:gdLst/>
              <a:ahLst/>
              <a:cxnLst/>
              <a:rect l="l" t="t" r="r" b="b"/>
              <a:pathLst>
                <a:path w="348" h="349" extrusionOk="0">
                  <a:moveTo>
                    <a:pt x="174" y="1"/>
                  </a:moveTo>
                  <a:cubicBezTo>
                    <a:pt x="73" y="1"/>
                    <a:pt x="0" y="88"/>
                    <a:pt x="0" y="175"/>
                  </a:cubicBezTo>
                  <a:cubicBezTo>
                    <a:pt x="0" y="276"/>
                    <a:pt x="73" y="348"/>
                    <a:pt x="174" y="348"/>
                  </a:cubicBezTo>
                  <a:cubicBezTo>
                    <a:pt x="275" y="348"/>
                    <a:pt x="348" y="276"/>
                    <a:pt x="348" y="175"/>
                  </a:cubicBezTo>
                  <a:cubicBezTo>
                    <a:pt x="348" y="88"/>
                    <a:pt x="275" y="1"/>
                    <a:pt x="1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78"/>
            <p:cNvSpPr/>
            <p:nvPr/>
          </p:nvSpPr>
          <p:spPr>
            <a:xfrm flipH="1">
              <a:off x="1839826" y="1016662"/>
              <a:ext cx="109764" cy="93378"/>
            </a:xfrm>
            <a:custGeom>
              <a:avLst/>
              <a:gdLst/>
              <a:ahLst/>
              <a:cxnLst/>
              <a:rect l="l" t="t" r="r" b="b"/>
              <a:pathLst>
                <a:path w="422" h="359" extrusionOk="0">
                  <a:moveTo>
                    <a:pt x="247" y="1"/>
                  </a:moveTo>
                  <a:cubicBezTo>
                    <a:pt x="88" y="1"/>
                    <a:pt x="1" y="189"/>
                    <a:pt x="117" y="305"/>
                  </a:cubicBezTo>
                  <a:cubicBezTo>
                    <a:pt x="154" y="342"/>
                    <a:pt x="198" y="358"/>
                    <a:pt x="241" y="358"/>
                  </a:cubicBezTo>
                  <a:cubicBezTo>
                    <a:pt x="334" y="358"/>
                    <a:pt x="421" y="283"/>
                    <a:pt x="421" y="175"/>
                  </a:cubicBezTo>
                  <a:cubicBezTo>
                    <a:pt x="421" y="73"/>
                    <a:pt x="349" y="1"/>
                    <a:pt x="2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Subtitle 12">
            <a:extLst>
              <a:ext uri="{FF2B5EF4-FFF2-40B4-BE49-F238E27FC236}">
                <a16:creationId xmlns:a16="http://schemas.microsoft.com/office/drawing/2014/main" id="{81C70727-EBF7-282A-9D62-37F7372E47F1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1459229" y="1608847"/>
            <a:ext cx="6582236" cy="2312576"/>
          </a:xfrm>
        </p:spPr>
        <p:txBody>
          <a:bodyPr/>
          <a:lstStyle/>
          <a:p>
            <a:r>
              <a:rPr lang="ru-RU" dirty="0" err="1"/>
              <a:t>През</a:t>
            </a:r>
            <a:r>
              <a:rPr lang="ru-RU" dirty="0"/>
              <a:t> 2021 г. </a:t>
            </a:r>
            <a:r>
              <a:rPr lang="ru-RU" dirty="0" err="1"/>
              <a:t>умрелите</a:t>
            </a:r>
            <a:r>
              <a:rPr lang="ru-RU" dirty="0"/>
              <a:t> в </a:t>
            </a:r>
            <a:r>
              <a:rPr lang="ru-RU" dirty="0" err="1"/>
              <a:t>стационарите</a:t>
            </a:r>
            <a:r>
              <a:rPr lang="ru-RU" dirty="0"/>
              <a:t> на </a:t>
            </a:r>
            <a:r>
              <a:rPr lang="ru-RU" dirty="0" err="1"/>
              <a:t>болниците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53 542. Най-много от </a:t>
            </a:r>
            <a:r>
              <a:rPr lang="ru-RU" dirty="0" err="1"/>
              <a:t>тях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на </a:t>
            </a:r>
            <a:r>
              <a:rPr lang="ru-RU" dirty="0" err="1"/>
              <a:t>терапевтичните</a:t>
            </a:r>
            <a:r>
              <a:rPr lang="ru-RU" dirty="0"/>
              <a:t> легла - 59.7%, </a:t>
            </a:r>
            <a:r>
              <a:rPr lang="ru-RU" dirty="0" err="1"/>
              <a:t>следвани</a:t>
            </a:r>
            <a:r>
              <a:rPr lang="ru-RU" dirty="0"/>
              <a:t> от </a:t>
            </a:r>
            <a:r>
              <a:rPr lang="ru-RU" dirty="0" err="1"/>
              <a:t>тези</a:t>
            </a:r>
            <a:r>
              <a:rPr lang="ru-RU" dirty="0"/>
              <a:t> на </a:t>
            </a:r>
            <a:r>
              <a:rPr lang="ru-RU" dirty="0" err="1"/>
              <a:t>интензивните</a:t>
            </a:r>
            <a:r>
              <a:rPr lang="ru-RU" dirty="0"/>
              <a:t> легла - 26.8%, и на </a:t>
            </a:r>
            <a:r>
              <a:rPr lang="ru-RU" dirty="0" err="1"/>
              <a:t>хирургичните</a:t>
            </a:r>
            <a:r>
              <a:rPr lang="ru-RU" dirty="0"/>
              <a:t> легла - 10.9%. Сред </a:t>
            </a:r>
            <a:r>
              <a:rPr lang="ru-RU" dirty="0" err="1"/>
              <a:t>терапевтичните</a:t>
            </a:r>
            <a:r>
              <a:rPr lang="ru-RU" dirty="0"/>
              <a:t> легла с най-</a:t>
            </a:r>
            <a:r>
              <a:rPr lang="ru-RU" dirty="0" err="1"/>
              <a:t>голям</a:t>
            </a:r>
            <a:r>
              <a:rPr lang="ru-RU" dirty="0"/>
              <a:t> </a:t>
            </a:r>
            <a:r>
              <a:rPr lang="ru-RU" dirty="0" err="1"/>
              <a:t>брой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леглата</a:t>
            </a:r>
            <a:r>
              <a:rPr lang="ru-RU" dirty="0"/>
              <a:t> за COVID-19 инфекция (</a:t>
            </a:r>
            <a:r>
              <a:rPr lang="ru-RU" dirty="0" err="1"/>
              <a:t>трансформирани</a:t>
            </a:r>
            <a:r>
              <a:rPr lang="ru-RU" dirty="0"/>
              <a:t> от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видове</a:t>
            </a:r>
            <a:r>
              <a:rPr lang="ru-RU" dirty="0"/>
              <a:t> легла </a:t>
            </a:r>
            <a:r>
              <a:rPr lang="ru-RU" dirty="0" err="1"/>
              <a:t>извън</a:t>
            </a:r>
            <a:r>
              <a:rPr lang="ru-RU" dirty="0"/>
              <a:t> </a:t>
            </a:r>
            <a:r>
              <a:rPr lang="ru-RU" dirty="0" err="1"/>
              <a:t>инфекциозните</a:t>
            </a:r>
            <a:r>
              <a:rPr lang="ru-RU" dirty="0"/>
              <a:t> легла), </a:t>
            </a:r>
            <a:r>
              <a:rPr lang="ru-RU" dirty="0" err="1"/>
              <a:t>следвани</a:t>
            </a:r>
            <a:r>
              <a:rPr lang="ru-RU" dirty="0"/>
              <a:t> от </a:t>
            </a:r>
            <a:r>
              <a:rPr lang="ru-RU" dirty="0" err="1"/>
              <a:t>леглата</a:t>
            </a:r>
            <a:r>
              <a:rPr lang="ru-RU" dirty="0"/>
              <a:t> по </a:t>
            </a:r>
            <a:r>
              <a:rPr lang="ru-RU" dirty="0" err="1"/>
              <a:t>нервни</a:t>
            </a:r>
            <a:r>
              <a:rPr lang="ru-RU" dirty="0"/>
              <a:t> </a:t>
            </a:r>
            <a:r>
              <a:rPr lang="ru-RU" dirty="0" err="1"/>
              <a:t>болести</a:t>
            </a:r>
            <a:r>
              <a:rPr lang="ru-RU" dirty="0"/>
              <a:t>, по кардиология, а сред </a:t>
            </a:r>
            <a:r>
              <a:rPr lang="ru-RU" dirty="0" err="1"/>
              <a:t>хирургичните</a:t>
            </a:r>
            <a:r>
              <a:rPr lang="ru-RU" dirty="0"/>
              <a:t> - от </a:t>
            </a:r>
            <a:r>
              <a:rPr lang="ru-RU" dirty="0" err="1"/>
              <a:t>леглата</a:t>
            </a:r>
            <a:r>
              <a:rPr lang="ru-RU" dirty="0"/>
              <a:t> по хирургия. </a:t>
            </a:r>
            <a:r>
              <a:rPr lang="ru-RU" dirty="0" err="1"/>
              <a:t>През</a:t>
            </a:r>
            <a:r>
              <a:rPr lang="ru-RU" dirty="0"/>
              <a:t> 2021 г. </a:t>
            </a:r>
            <a:r>
              <a:rPr lang="ru-RU" dirty="0" err="1"/>
              <a:t>извършените</a:t>
            </a:r>
            <a:r>
              <a:rPr lang="ru-RU" dirty="0"/>
              <a:t> аутопсии в </a:t>
            </a:r>
            <a:r>
              <a:rPr lang="ru-RU" dirty="0" err="1"/>
              <a:t>лечебните</a:t>
            </a:r>
            <a:r>
              <a:rPr lang="ru-RU" dirty="0"/>
              <a:t> заведения </a:t>
            </a:r>
            <a:r>
              <a:rPr lang="ru-RU" dirty="0" err="1"/>
              <a:t>са</a:t>
            </a:r>
            <a:r>
              <a:rPr lang="ru-RU" dirty="0"/>
              <a:t> 3 445, </a:t>
            </a:r>
            <a:r>
              <a:rPr lang="ru-RU" dirty="0" err="1"/>
              <a:t>като</a:t>
            </a:r>
            <a:r>
              <a:rPr lang="ru-RU" dirty="0"/>
              <a:t> 95.1% от </a:t>
            </a:r>
            <a:r>
              <a:rPr lang="ru-RU" dirty="0" err="1"/>
              <a:t>тях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извършени</a:t>
            </a:r>
            <a:r>
              <a:rPr lang="ru-RU" dirty="0"/>
              <a:t> в </a:t>
            </a:r>
            <a:r>
              <a:rPr lang="ru-RU" dirty="0" err="1"/>
              <a:t>многопрофилните</a:t>
            </a:r>
            <a:r>
              <a:rPr lang="ru-RU" dirty="0"/>
              <a:t> </a:t>
            </a:r>
            <a:r>
              <a:rPr lang="ru-RU" dirty="0" err="1"/>
              <a:t>болници</a:t>
            </a:r>
            <a:r>
              <a:rPr lang="ru-RU" dirty="0"/>
              <a:t>.</a:t>
            </a:r>
            <a:endParaRPr lang="bg-BG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87DAF7-2BFD-AB41-26AC-036B1AD6F135}"/>
              </a:ext>
            </a:extLst>
          </p:cNvPr>
          <p:cNvSpPr txBox="1"/>
          <p:nvPr/>
        </p:nvSpPr>
        <p:spPr>
          <a:xfrm>
            <a:off x="1350615" y="249024"/>
            <a:ext cx="2689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solidFill>
                  <a:srgbClr val="2F4A8A"/>
                </a:solidFill>
                <a:latin typeface="Anaheim"/>
                <a:cs typeface="Amatic SC" panose="00000500000000000000" pitchFamily="2" charset="-79"/>
              </a:rPr>
              <a:t>Смъртност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2" name="Google Shape;2682;p90"/>
          <p:cNvGrpSpPr/>
          <p:nvPr/>
        </p:nvGrpSpPr>
        <p:grpSpPr>
          <a:xfrm flipH="1">
            <a:off x="2171357" y="473187"/>
            <a:ext cx="5042987" cy="3878528"/>
            <a:chOff x="2362200" y="890550"/>
            <a:chExt cx="4371900" cy="3362400"/>
          </a:xfrm>
        </p:grpSpPr>
        <p:sp>
          <p:nvSpPr>
            <p:cNvPr id="2683" name="Google Shape;2683;p90"/>
            <p:cNvSpPr/>
            <p:nvPr/>
          </p:nvSpPr>
          <p:spPr>
            <a:xfrm>
              <a:off x="2362200" y="890550"/>
              <a:ext cx="4371900" cy="3362400"/>
            </a:xfrm>
            <a:prstGeom prst="roundRect">
              <a:avLst>
                <a:gd name="adj" fmla="val 4601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90"/>
            <p:cNvSpPr/>
            <p:nvPr/>
          </p:nvSpPr>
          <p:spPr>
            <a:xfrm>
              <a:off x="2428800" y="1109625"/>
              <a:ext cx="4238700" cy="3076500"/>
            </a:xfrm>
            <a:prstGeom prst="roundRect">
              <a:avLst>
                <a:gd name="adj" fmla="val 479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90"/>
            <p:cNvSpPr/>
            <p:nvPr/>
          </p:nvSpPr>
          <p:spPr>
            <a:xfrm>
              <a:off x="6588804" y="965036"/>
              <a:ext cx="78697" cy="78697"/>
            </a:xfrm>
            <a:custGeom>
              <a:avLst/>
              <a:gdLst/>
              <a:ahLst/>
              <a:cxnLst/>
              <a:rect l="l" t="t" r="r" b="b"/>
              <a:pathLst>
                <a:path w="349" h="349" extrusionOk="0">
                  <a:moveTo>
                    <a:pt x="174" y="1"/>
                  </a:moveTo>
                  <a:cubicBezTo>
                    <a:pt x="87" y="1"/>
                    <a:pt x="0" y="88"/>
                    <a:pt x="0" y="175"/>
                  </a:cubicBezTo>
                  <a:cubicBezTo>
                    <a:pt x="0" y="276"/>
                    <a:pt x="87" y="348"/>
                    <a:pt x="174" y="348"/>
                  </a:cubicBezTo>
                  <a:cubicBezTo>
                    <a:pt x="276" y="348"/>
                    <a:pt x="348" y="276"/>
                    <a:pt x="348" y="175"/>
                  </a:cubicBezTo>
                  <a:cubicBezTo>
                    <a:pt x="348" y="88"/>
                    <a:pt x="276" y="1"/>
                    <a:pt x="1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90"/>
            <p:cNvSpPr/>
            <p:nvPr/>
          </p:nvSpPr>
          <p:spPr>
            <a:xfrm>
              <a:off x="6461401" y="965036"/>
              <a:ext cx="78471" cy="78697"/>
            </a:xfrm>
            <a:custGeom>
              <a:avLst/>
              <a:gdLst/>
              <a:ahLst/>
              <a:cxnLst/>
              <a:rect l="l" t="t" r="r" b="b"/>
              <a:pathLst>
                <a:path w="348" h="349" extrusionOk="0">
                  <a:moveTo>
                    <a:pt x="174" y="1"/>
                  </a:moveTo>
                  <a:cubicBezTo>
                    <a:pt x="73" y="1"/>
                    <a:pt x="0" y="88"/>
                    <a:pt x="0" y="175"/>
                  </a:cubicBezTo>
                  <a:cubicBezTo>
                    <a:pt x="0" y="276"/>
                    <a:pt x="73" y="348"/>
                    <a:pt x="174" y="348"/>
                  </a:cubicBezTo>
                  <a:cubicBezTo>
                    <a:pt x="275" y="348"/>
                    <a:pt x="348" y="276"/>
                    <a:pt x="348" y="175"/>
                  </a:cubicBezTo>
                  <a:cubicBezTo>
                    <a:pt x="348" y="88"/>
                    <a:pt x="275" y="1"/>
                    <a:pt x="1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90"/>
            <p:cNvSpPr/>
            <p:nvPr/>
          </p:nvSpPr>
          <p:spPr>
            <a:xfrm>
              <a:off x="6314155" y="963911"/>
              <a:ext cx="95158" cy="80952"/>
            </a:xfrm>
            <a:custGeom>
              <a:avLst/>
              <a:gdLst/>
              <a:ahLst/>
              <a:cxnLst/>
              <a:rect l="l" t="t" r="r" b="b"/>
              <a:pathLst>
                <a:path w="422" h="359" extrusionOk="0">
                  <a:moveTo>
                    <a:pt x="247" y="1"/>
                  </a:moveTo>
                  <a:cubicBezTo>
                    <a:pt x="88" y="1"/>
                    <a:pt x="1" y="189"/>
                    <a:pt x="117" y="305"/>
                  </a:cubicBezTo>
                  <a:cubicBezTo>
                    <a:pt x="154" y="342"/>
                    <a:pt x="198" y="358"/>
                    <a:pt x="241" y="358"/>
                  </a:cubicBezTo>
                  <a:cubicBezTo>
                    <a:pt x="334" y="358"/>
                    <a:pt x="421" y="283"/>
                    <a:pt x="421" y="175"/>
                  </a:cubicBezTo>
                  <a:cubicBezTo>
                    <a:pt x="421" y="73"/>
                    <a:pt x="349" y="1"/>
                    <a:pt x="2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88" name="Google Shape;2688;p90"/>
          <p:cNvGrpSpPr/>
          <p:nvPr/>
        </p:nvGrpSpPr>
        <p:grpSpPr>
          <a:xfrm flipH="1">
            <a:off x="1929659" y="791790"/>
            <a:ext cx="5042987" cy="3878528"/>
            <a:chOff x="2362200" y="890550"/>
            <a:chExt cx="4371900" cy="3362400"/>
          </a:xfrm>
        </p:grpSpPr>
        <p:sp>
          <p:nvSpPr>
            <p:cNvPr id="2689" name="Google Shape;2689;p90"/>
            <p:cNvSpPr/>
            <p:nvPr/>
          </p:nvSpPr>
          <p:spPr>
            <a:xfrm>
              <a:off x="2362200" y="890550"/>
              <a:ext cx="4371900" cy="3362400"/>
            </a:xfrm>
            <a:prstGeom prst="roundRect">
              <a:avLst>
                <a:gd name="adj" fmla="val 4601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90"/>
            <p:cNvSpPr/>
            <p:nvPr/>
          </p:nvSpPr>
          <p:spPr>
            <a:xfrm>
              <a:off x="2428800" y="1109625"/>
              <a:ext cx="4238700" cy="3076500"/>
            </a:xfrm>
            <a:prstGeom prst="roundRect">
              <a:avLst>
                <a:gd name="adj" fmla="val 479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90"/>
            <p:cNvSpPr/>
            <p:nvPr/>
          </p:nvSpPr>
          <p:spPr>
            <a:xfrm>
              <a:off x="6588804" y="965036"/>
              <a:ext cx="78697" cy="78697"/>
            </a:xfrm>
            <a:custGeom>
              <a:avLst/>
              <a:gdLst/>
              <a:ahLst/>
              <a:cxnLst/>
              <a:rect l="l" t="t" r="r" b="b"/>
              <a:pathLst>
                <a:path w="349" h="349" extrusionOk="0">
                  <a:moveTo>
                    <a:pt x="174" y="1"/>
                  </a:moveTo>
                  <a:cubicBezTo>
                    <a:pt x="87" y="1"/>
                    <a:pt x="0" y="88"/>
                    <a:pt x="0" y="175"/>
                  </a:cubicBezTo>
                  <a:cubicBezTo>
                    <a:pt x="0" y="276"/>
                    <a:pt x="87" y="348"/>
                    <a:pt x="174" y="348"/>
                  </a:cubicBezTo>
                  <a:cubicBezTo>
                    <a:pt x="276" y="348"/>
                    <a:pt x="348" y="276"/>
                    <a:pt x="348" y="175"/>
                  </a:cubicBezTo>
                  <a:cubicBezTo>
                    <a:pt x="348" y="88"/>
                    <a:pt x="276" y="1"/>
                    <a:pt x="1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90"/>
            <p:cNvSpPr/>
            <p:nvPr/>
          </p:nvSpPr>
          <p:spPr>
            <a:xfrm>
              <a:off x="6461401" y="965036"/>
              <a:ext cx="78471" cy="78697"/>
            </a:xfrm>
            <a:custGeom>
              <a:avLst/>
              <a:gdLst/>
              <a:ahLst/>
              <a:cxnLst/>
              <a:rect l="l" t="t" r="r" b="b"/>
              <a:pathLst>
                <a:path w="348" h="349" extrusionOk="0">
                  <a:moveTo>
                    <a:pt x="174" y="1"/>
                  </a:moveTo>
                  <a:cubicBezTo>
                    <a:pt x="73" y="1"/>
                    <a:pt x="0" y="88"/>
                    <a:pt x="0" y="175"/>
                  </a:cubicBezTo>
                  <a:cubicBezTo>
                    <a:pt x="0" y="276"/>
                    <a:pt x="73" y="348"/>
                    <a:pt x="174" y="348"/>
                  </a:cubicBezTo>
                  <a:cubicBezTo>
                    <a:pt x="275" y="348"/>
                    <a:pt x="348" y="276"/>
                    <a:pt x="348" y="175"/>
                  </a:cubicBezTo>
                  <a:cubicBezTo>
                    <a:pt x="348" y="88"/>
                    <a:pt x="275" y="1"/>
                    <a:pt x="1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90"/>
            <p:cNvSpPr/>
            <p:nvPr/>
          </p:nvSpPr>
          <p:spPr>
            <a:xfrm>
              <a:off x="6314155" y="963911"/>
              <a:ext cx="95158" cy="80952"/>
            </a:xfrm>
            <a:custGeom>
              <a:avLst/>
              <a:gdLst/>
              <a:ahLst/>
              <a:cxnLst/>
              <a:rect l="l" t="t" r="r" b="b"/>
              <a:pathLst>
                <a:path w="422" h="359" extrusionOk="0">
                  <a:moveTo>
                    <a:pt x="247" y="1"/>
                  </a:moveTo>
                  <a:cubicBezTo>
                    <a:pt x="88" y="1"/>
                    <a:pt x="1" y="189"/>
                    <a:pt x="117" y="305"/>
                  </a:cubicBezTo>
                  <a:cubicBezTo>
                    <a:pt x="154" y="342"/>
                    <a:pt x="198" y="358"/>
                    <a:pt x="241" y="358"/>
                  </a:cubicBezTo>
                  <a:cubicBezTo>
                    <a:pt x="334" y="358"/>
                    <a:pt x="421" y="283"/>
                    <a:pt x="421" y="175"/>
                  </a:cubicBezTo>
                  <a:cubicBezTo>
                    <a:pt x="421" y="73"/>
                    <a:pt x="349" y="1"/>
                    <a:pt x="2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95" name="Google Shape;2695;p90"/>
          <p:cNvSpPr txBox="1">
            <a:spLocks noGrp="1"/>
          </p:cNvSpPr>
          <p:nvPr>
            <p:ph type="subTitle" idx="1"/>
          </p:nvPr>
        </p:nvSpPr>
        <p:spPr>
          <a:xfrm>
            <a:off x="1929658" y="1147617"/>
            <a:ext cx="5042987" cy="33460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400" dirty="0" err="1"/>
              <a:t>През</a:t>
            </a:r>
            <a:r>
              <a:rPr lang="ru-RU" sz="1400" dirty="0"/>
              <a:t> 2021 г. </a:t>
            </a:r>
            <a:r>
              <a:rPr lang="ru-RU" sz="1400" dirty="0" err="1"/>
              <a:t>са</a:t>
            </a:r>
            <a:r>
              <a:rPr lang="ru-RU" sz="1400" dirty="0"/>
              <a:t> </a:t>
            </a:r>
            <a:r>
              <a:rPr lang="ru-RU" sz="1400" dirty="0" err="1"/>
              <a:t>регистрирани</a:t>
            </a:r>
            <a:r>
              <a:rPr lang="ru-RU" sz="1400" dirty="0"/>
              <a:t> 19 353 аборта в </a:t>
            </a:r>
            <a:r>
              <a:rPr lang="ru-RU" sz="1400" dirty="0" err="1"/>
              <a:t>лечебните</a:t>
            </a:r>
            <a:r>
              <a:rPr lang="ru-RU" sz="1400" dirty="0"/>
              <a:t> заведения, т.е. с 25 </a:t>
            </a:r>
            <a:r>
              <a:rPr lang="ru-RU" sz="1400" dirty="0" err="1"/>
              <a:t>повече</a:t>
            </a:r>
            <a:r>
              <a:rPr lang="ru-RU" sz="1400" dirty="0"/>
              <a:t> в сравнение с 2020 година. Най-</a:t>
            </a:r>
            <a:r>
              <a:rPr lang="ru-RU" sz="1400" dirty="0" err="1"/>
              <a:t>голям</a:t>
            </a:r>
            <a:r>
              <a:rPr lang="ru-RU" sz="1400" dirty="0"/>
              <a:t> </a:t>
            </a:r>
            <a:r>
              <a:rPr lang="ru-RU" sz="1400" dirty="0" err="1"/>
              <a:t>дял</a:t>
            </a:r>
            <a:r>
              <a:rPr lang="ru-RU" sz="1400" dirty="0"/>
              <a:t> от </a:t>
            </a:r>
            <a:r>
              <a:rPr lang="ru-RU" sz="1400" dirty="0" err="1"/>
              <a:t>тях</a:t>
            </a:r>
            <a:r>
              <a:rPr lang="ru-RU" sz="1400" dirty="0"/>
              <a:t> </a:t>
            </a:r>
            <a:r>
              <a:rPr lang="ru-RU" sz="1400" dirty="0" err="1"/>
              <a:t>са</a:t>
            </a:r>
            <a:r>
              <a:rPr lang="ru-RU" sz="1400" dirty="0"/>
              <a:t> на жени на </a:t>
            </a:r>
            <a:r>
              <a:rPr lang="ru-RU" sz="1400" dirty="0" err="1"/>
              <a:t>възраст</a:t>
            </a:r>
            <a:r>
              <a:rPr lang="ru-RU" sz="1400" dirty="0"/>
              <a:t> 30 - 34 </a:t>
            </a:r>
            <a:r>
              <a:rPr lang="ru-RU" sz="1400" dirty="0" err="1"/>
              <a:t>години</a:t>
            </a:r>
            <a:r>
              <a:rPr lang="ru-RU" sz="1400" dirty="0"/>
              <a:t> и 25 - 29 </a:t>
            </a:r>
            <a:r>
              <a:rPr lang="ru-RU" sz="1400" dirty="0" err="1"/>
              <a:t>години</a:t>
            </a:r>
            <a:r>
              <a:rPr lang="ru-RU" sz="1400" dirty="0"/>
              <a:t>. От </a:t>
            </a:r>
            <a:r>
              <a:rPr lang="ru-RU" sz="1400" dirty="0" err="1"/>
              <a:t>всички</a:t>
            </a:r>
            <a:r>
              <a:rPr lang="ru-RU" sz="1400" dirty="0"/>
              <a:t> </a:t>
            </a:r>
            <a:r>
              <a:rPr lang="ru-RU" sz="1400" dirty="0" err="1"/>
              <a:t>аборти</a:t>
            </a:r>
            <a:r>
              <a:rPr lang="ru-RU" sz="1400" dirty="0"/>
              <a:t> 57.8% </a:t>
            </a:r>
            <a:r>
              <a:rPr lang="ru-RU" sz="1400" dirty="0" err="1"/>
              <a:t>са</a:t>
            </a:r>
            <a:r>
              <a:rPr lang="ru-RU" sz="1400" dirty="0"/>
              <a:t> по желание. </a:t>
            </a:r>
            <a:r>
              <a:rPr lang="ru-RU" sz="1400" dirty="0" err="1"/>
              <a:t>Регистрираните</a:t>
            </a:r>
            <a:r>
              <a:rPr lang="ru-RU" sz="1400" dirty="0"/>
              <a:t> </a:t>
            </a:r>
            <a:r>
              <a:rPr lang="ru-RU" sz="1400" dirty="0" err="1"/>
              <a:t>аборти</a:t>
            </a:r>
            <a:r>
              <a:rPr lang="ru-RU" sz="1400" dirty="0"/>
              <a:t> </a:t>
            </a:r>
            <a:r>
              <a:rPr lang="ru-RU" sz="1400" dirty="0" err="1"/>
              <a:t>са</a:t>
            </a:r>
            <a:r>
              <a:rPr lang="ru-RU" sz="1400" dirty="0"/>
              <a:t> </a:t>
            </a:r>
            <a:r>
              <a:rPr lang="ru-RU" sz="1400" dirty="0" err="1"/>
              <a:t>основно</a:t>
            </a:r>
            <a:r>
              <a:rPr lang="ru-RU" sz="1400" dirty="0"/>
              <a:t> в </a:t>
            </a:r>
            <a:r>
              <a:rPr lang="ru-RU" sz="1400" dirty="0" err="1"/>
              <a:t>многопрофилните</a:t>
            </a:r>
            <a:r>
              <a:rPr lang="ru-RU" sz="1400" dirty="0"/>
              <a:t> </a:t>
            </a:r>
            <a:r>
              <a:rPr lang="ru-RU" sz="1400" dirty="0" err="1"/>
              <a:t>болници</a:t>
            </a:r>
            <a:r>
              <a:rPr lang="ru-RU" sz="1400" dirty="0"/>
              <a:t> за активно лечение - 46.3%. В </a:t>
            </a:r>
            <a:r>
              <a:rPr lang="ru-RU" sz="1400" dirty="0" err="1"/>
              <a:t>специализираните</a:t>
            </a:r>
            <a:r>
              <a:rPr lang="ru-RU" sz="1400" dirty="0"/>
              <a:t> </a:t>
            </a:r>
            <a:r>
              <a:rPr lang="ru-RU" sz="1400" dirty="0" err="1"/>
              <a:t>болници</a:t>
            </a:r>
            <a:r>
              <a:rPr lang="ru-RU" sz="1400" dirty="0"/>
              <a:t> за активно лечение </a:t>
            </a:r>
            <a:r>
              <a:rPr lang="ru-RU" sz="1400" dirty="0" err="1"/>
              <a:t>са</a:t>
            </a:r>
            <a:r>
              <a:rPr lang="ru-RU" sz="1400" dirty="0"/>
              <a:t> </a:t>
            </a:r>
            <a:r>
              <a:rPr lang="ru-RU" sz="1400" dirty="0" err="1"/>
              <a:t>извършени</a:t>
            </a:r>
            <a:r>
              <a:rPr lang="ru-RU" sz="1400" dirty="0"/>
              <a:t> 12.6%, в </a:t>
            </a:r>
            <a:r>
              <a:rPr lang="ru-RU" sz="1400" dirty="0" err="1"/>
              <a:t>частните</a:t>
            </a:r>
            <a:r>
              <a:rPr lang="ru-RU" sz="1400" dirty="0"/>
              <a:t> </a:t>
            </a:r>
            <a:r>
              <a:rPr lang="ru-RU" sz="1400" dirty="0" err="1"/>
              <a:t>болници</a:t>
            </a:r>
            <a:r>
              <a:rPr lang="ru-RU" sz="1400" dirty="0"/>
              <a:t> - 27.1%, а в </a:t>
            </a:r>
            <a:r>
              <a:rPr lang="ru-RU" sz="1400" dirty="0" err="1"/>
              <a:t>извънболничните</a:t>
            </a:r>
            <a:r>
              <a:rPr lang="ru-RU" sz="1400" dirty="0"/>
              <a:t> лечебни заведения - 13.9% от </a:t>
            </a:r>
            <a:r>
              <a:rPr lang="ru-RU" sz="1400" dirty="0" err="1"/>
              <a:t>абортите</a:t>
            </a:r>
            <a:r>
              <a:rPr lang="ru-RU" sz="1400" dirty="0"/>
              <a:t>. 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400" dirty="0"/>
              <a:t>В </a:t>
            </a:r>
            <a:r>
              <a:rPr lang="ru-RU" sz="1400" dirty="0" err="1"/>
              <a:t>стационарите</a:t>
            </a:r>
            <a:r>
              <a:rPr lang="ru-RU" sz="1400" dirty="0"/>
              <a:t> на </a:t>
            </a:r>
            <a:r>
              <a:rPr lang="ru-RU" sz="1400" dirty="0" err="1"/>
              <a:t>лечебните</a:t>
            </a:r>
            <a:r>
              <a:rPr lang="ru-RU" sz="1400" dirty="0"/>
              <a:t> заведения </a:t>
            </a:r>
            <a:r>
              <a:rPr lang="ru-RU" sz="1400" dirty="0" err="1"/>
              <a:t>са</a:t>
            </a:r>
            <a:r>
              <a:rPr lang="ru-RU" sz="1400" dirty="0"/>
              <a:t> </a:t>
            </a:r>
            <a:r>
              <a:rPr lang="ru-RU" sz="1400" dirty="0" err="1"/>
              <a:t>обслужени</a:t>
            </a:r>
            <a:r>
              <a:rPr lang="ru-RU" sz="1400" dirty="0"/>
              <a:t> 54 474 </a:t>
            </a:r>
            <a:r>
              <a:rPr lang="ru-RU" sz="1400" dirty="0" err="1"/>
              <a:t>родилки</a:t>
            </a:r>
            <a:r>
              <a:rPr lang="ru-RU" sz="1400" dirty="0"/>
              <a:t>. От </a:t>
            </a:r>
            <a:r>
              <a:rPr lang="ru-RU" sz="1400" dirty="0" err="1"/>
              <a:t>заболяванията</a:t>
            </a:r>
            <a:r>
              <a:rPr lang="ru-RU" sz="1400" dirty="0"/>
              <a:t> на </a:t>
            </a:r>
            <a:r>
              <a:rPr lang="ru-RU" sz="1400" dirty="0" err="1"/>
              <a:t>родилките</a:t>
            </a:r>
            <a:r>
              <a:rPr lang="ru-RU" sz="1400" dirty="0"/>
              <a:t> </a:t>
            </a:r>
            <a:r>
              <a:rPr lang="ru-RU" sz="1400" dirty="0" err="1"/>
              <a:t>честотата</a:t>
            </a:r>
            <a:r>
              <a:rPr lang="ru-RU" sz="1400" dirty="0"/>
              <a:t> на </a:t>
            </a:r>
            <a:r>
              <a:rPr lang="ru-RU" sz="1400" dirty="0" err="1"/>
              <a:t>еклампсията</a:t>
            </a:r>
            <a:r>
              <a:rPr lang="ru-RU" sz="1400" dirty="0"/>
              <a:t> е 0.7 на </a:t>
            </a:r>
            <a:r>
              <a:rPr lang="ru-RU" sz="1400" dirty="0" err="1"/>
              <a:t>хиляда</a:t>
            </a:r>
            <a:r>
              <a:rPr lang="ru-RU" sz="1400" dirty="0"/>
              <a:t> </a:t>
            </a:r>
            <a:r>
              <a:rPr lang="ru-RU" sz="1400" dirty="0" err="1"/>
              <a:t>родилки</a:t>
            </a:r>
            <a:r>
              <a:rPr lang="ru-RU" sz="1400" dirty="0"/>
              <a:t>.</a:t>
            </a:r>
            <a:endParaRPr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7DE0C2-E3B7-E6FB-DABB-9D7C0EC1B825}"/>
              </a:ext>
            </a:extLst>
          </p:cNvPr>
          <p:cNvSpPr txBox="1"/>
          <p:nvPr/>
        </p:nvSpPr>
        <p:spPr>
          <a:xfrm>
            <a:off x="2651540" y="456476"/>
            <a:ext cx="1321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solidFill>
                  <a:srgbClr val="2F4A8A"/>
                </a:solidFill>
                <a:latin typeface="Anaheim"/>
              </a:rPr>
              <a:t>Бременност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1" name="Google Shape;2701;p91"/>
          <p:cNvSpPr txBox="1">
            <a:spLocks noGrp="1"/>
          </p:cNvSpPr>
          <p:nvPr>
            <p:ph type="subTitle" idx="1"/>
          </p:nvPr>
        </p:nvSpPr>
        <p:spPr>
          <a:xfrm>
            <a:off x="1164517" y="637157"/>
            <a:ext cx="6814965" cy="43620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dirty="0" err="1"/>
              <a:t>През</a:t>
            </a:r>
            <a:r>
              <a:rPr lang="ru-RU" dirty="0"/>
              <a:t> 2021 г. </a:t>
            </a:r>
            <a:r>
              <a:rPr lang="ru-RU" dirty="0" err="1"/>
              <a:t>оперираните</a:t>
            </a:r>
            <a:r>
              <a:rPr lang="ru-RU" dirty="0"/>
              <a:t> </a:t>
            </a:r>
            <a:r>
              <a:rPr lang="ru-RU" dirty="0" err="1"/>
              <a:t>болни</a:t>
            </a:r>
            <a:r>
              <a:rPr lang="ru-RU" dirty="0"/>
              <a:t>, </a:t>
            </a:r>
            <a:r>
              <a:rPr lang="ru-RU" dirty="0" err="1"/>
              <a:t>напуснали</a:t>
            </a:r>
            <a:endParaRPr lang="ru-RU" dirty="0"/>
          </a:p>
          <a:p>
            <a:pPr marL="0" lvl="0" indent="0"/>
            <a:r>
              <a:rPr lang="ru-RU" dirty="0" err="1"/>
              <a:t>стационарите</a:t>
            </a:r>
            <a:r>
              <a:rPr lang="ru-RU" dirty="0"/>
              <a:t> на </a:t>
            </a:r>
            <a:r>
              <a:rPr lang="ru-RU" dirty="0" err="1"/>
              <a:t>лечебните</a:t>
            </a:r>
            <a:r>
              <a:rPr lang="ru-RU" dirty="0"/>
              <a:t> заведения, </a:t>
            </a:r>
            <a:r>
              <a:rPr lang="ru-RU" dirty="0" err="1"/>
              <a:t>са</a:t>
            </a:r>
            <a:r>
              <a:rPr lang="ru-RU" dirty="0"/>
              <a:t> 538 665,</a:t>
            </a:r>
          </a:p>
          <a:p>
            <a:pPr marL="0" lvl="0" indent="0"/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броят</a:t>
            </a:r>
            <a:r>
              <a:rPr lang="ru-RU" dirty="0"/>
              <a:t> им е </a:t>
            </a:r>
            <a:r>
              <a:rPr lang="ru-RU" dirty="0" err="1"/>
              <a:t>по-голям</a:t>
            </a:r>
            <a:r>
              <a:rPr lang="ru-RU" dirty="0"/>
              <a:t> в сравнение с 2020 г.,</a:t>
            </a:r>
          </a:p>
          <a:p>
            <a:pPr marL="0" lvl="0" indent="0"/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526 273. </a:t>
            </a:r>
            <a:r>
              <a:rPr lang="ru-RU" dirty="0" err="1"/>
              <a:t>Постоперативните</a:t>
            </a:r>
            <a:r>
              <a:rPr lang="ru-RU" dirty="0"/>
              <a:t> усложнения</a:t>
            </a:r>
          </a:p>
          <a:p>
            <a:pPr marL="0" lvl="0" indent="0"/>
            <a:r>
              <a:rPr lang="ru-RU" dirty="0" err="1"/>
              <a:t>са</a:t>
            </a:r>
            <a:r>
              <a:rPr lang="ru-RU" dirty="0"/>
              <a:t> 0.4%. Те </a:t>
            </a:r>
            <a:r>
              <a:rPr lang="ru-RU" dirty="0" err="1"/>
              <a:t>са</a:t>
            </a:r>
            <a:r>
              <a:rPr lang="ru-RU" dirty="0"/>
              <a:t> най-чести при операции на белите</a:t>
            </a:r>
          </a:p>
          <a:p>
            <a:pPr marL="0" lvl="0" indent="0"/>
            <a:r>
              <a:rPr lang="ru-RU" dirty="0" err="1"/>
              <a:t>дробове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</a:t>
            </a:r>
            <a:r>
              <a:rPr lang="ru-RU" dirty="0" err="1"/>
              <a:t>абсцеси</a:t>
            </a:r>
            <a:r>
              <a:rPr lang="ru-RU" dirty="0"/>
              <a:t>, операции на </a:t>
            </a:r>
            <a:r>
              <a:rPr lang="ru-RU" dirty="0" err="1"/>
              <a:t>сърцето</a:t>
            </a:r>
            <a:r>
              <a:rPr lang="ru-RU" dirty="0"/>
              <a:t> и</a:t>
            </a:r>
          </a:p>
          <a:p>
            <a:pPr marL="0" lvl="0" indent="0"/>
            <a:r>
              <a:rPr lang="ru-RU" dirty="0" err="1"/>
              <a:t>сърдечните</a:t>
            </a:r>
            <a:r>
              <a:rPr lang="ru-RU" dirty="0"/>
              <a:t> </a:t>
            </a:r>
            <a:r>
              <a:rPr lang="ru-RU" dirty="0" err="1"/>
              <a:t>съдове</a:t>
            </a:r>
            <a:r>
              <a:rPr lang="ru-RU" dirty="0"/>
              <a:t>, операции на </a:t>
            </a:r>
            <a:r>
              <a:rPr lang="ru-RU" dirty="0" err="1"/>
              <a:t>дебелото</a:t>
            </a:r>
            <a:r>
              <a:rPr lang="ru-RU" dirty="0"/>
              <a:t> </a:t>
            </a:r>
            <a:r>
              <a:rPr lang="ru-RU" dirty="0" err="1"/>
              <a:t>черво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рак, </a:t>
            </a:r>
            <a:r>
              <a:rPr lang="ru-RU" dirty="0" err="1"/>
              <a:t>неврохирургични</a:t>
            </a:r>
            <a:r>
              <a:rPr lang="ru-RU" dirty="0"/>
              <a:t> операции на</a:t>
            </a:r>
          </a:p>
          <a:p>
            <a:pPr marL="0" lvl="0" indent="0"/>
            <a:r>
              <a:rPr lang="ru-RU" dirty="0" err="1"/>
              <a:t>главния</a:t>
            </a:r>
            <a:r>
              <a:rPr lang="ru-RU" dirty="0"/>
              <a:t> </a:t>
            </a:r>
            <a:r>
              <a:rPr lang="ru-RU" dirty="0" err="1"/>
              <a:t>мозък</a:t>
            </a:r>
            <a:r>
              <a:rPr lang="ru-RU" dirty="0"/>
              <a:t>, </a:t>
            </a:r>
            <a:r>
              <a:rPr lang="ru-RU" dirty="0" err="1"/>
              <a:t>гръдни</a:t>
            </a:r>
            <a:r>
              <a:rPr lang="ru-RU" dirty="0"/>
              <a:t> операции, операции на</a:t>
            </a:r>
          </a:p>
          <a:p>
            <a:pPr marL="0" lvl="0" indent="0"/>
            <a:r>
              <a:rPr lang="ru-RU" dirty="0" err="1"/>
              <a:t>стомаха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тумор, операции на </a:t>
            </a:r>
            <a:r>
              <a:rPr lang="ru-RU" dirty="0" err="1"/>
              <a:t>храносмилателната</a:t>
            </a:r>
            <a:r>
              <a:rPr lang="ru-RU" dirty="0"/>
              <a:t> система, </a:t>
            </a:r>
            <a:r>
              <a:rPr lang="ru-RU" dirty="0" err="1"/>
              <a:t>неврохирургични</a:t>
            </a:r>
            <a:r>
              <a:rPr lang="ru-RU" dirty="0"/>
              <a:t> операции</a:t>
            </a:r>
          </a:p>
          <a:p>
            <a:pPr marL="0" lvl="0" indent="0"/>
            <a:r>
              <a:rPr lang="ru-RU" dirty="0"/>
              <a:t>и т.н. </a:t>
            </a:r>
            <a:r>
              <a:rPr lang="ru-RU" dirty="0" err="1"/>
              <a:t>Постоперативният</a:t>
            </a:r>
            <a:r>
              <a:rPr lang="ru-RU" dirty="0"/>
              <a:t> </a:t>
            </a:r>
            <a:r>
              <a:rPr lang="ru-RU" dirty="0" err="1"/>
              <a:t>леталитет</a:t>
            </a:r>
            <a:r>
              <a:rPr lang="ru-RU" dirty="0"/>
              <a:t> е 0.8%, </a:t>
            </a:r>
            <a:r>
              <a:rPr lang="ru-RU" dirty="0" err="1"/>
              <a:t>като</a:t>
            </a:r>
            <a:endParaRPr lang="ru-RU" dirty="0"/>
          </a:p>
          <a:p>
            <a:pPr marL="0" lvl="0" indent="0"/>
            <a:r>
              <a:rPr lang="ru-RU" dirty="0"/>
              <a:t>най-висок е при операции на </a:t>
            </a:r>
            <a:r>
              <a:rPr lang="ru-RU" dirty="0" err="1"/>
              <a:t>стомаха</a:t>
            </a:r>
            <a:r>
              <a:rPr lang="ru-RU" dirty="0"/>
              <a:t> и </a:t>
            </a:r>
            <a:r>
              <a:rPr lang="ru-RU" dirty="0" err="1"/>
              <a:t>дуоденума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язва, операции по повод </a:t>
            </a:r>
            <a:r>
              <a:rPr lang="ru-RU" dirty="0" err="1"/>
              <a:t>счупване</a:t>
            </a:r>
            <a:r>
              <a:rPr lang="ru-RU" dirty="0"/>
              <a:t> на</a:t>
            </a:r>
          </a:p>
          <a:p>
            <a:pPr marL="0" lvl="0" indent="0"/>
            <a:r>
              <a:rPr lang="ru-RU" dirty="0" err="1"/>
              <a:t>бедрената</a:t>
            </a:r>
            <a:r>
              <a:rPr lang="ru-RU" dirty="0"/>
              <a:t> </a:t>
            </a:r>
            <a:r>
              <a:rPr lang="ru-RU" dirty="0" err="1"/>
              <a:t>кост</a:t>
            </a:r>
            <a:r>
              <a:rPr lang="ru-RU" dirty="0"/>
              <a:t> при остеопороза, </a:t>
            </a:r>
            <a:r>
              <a:rPr lang="ru-RU" dirty="0" err="1"/>
              <a:t>неврохирургични</a:t>
            </a:r>
            <a:r>
              <a:rPr lang="ru-RU" dirty="0"/>
              <a:t> операции на </a:t>
            </a:r>
            <a:r>
              <a:rPr lang="ru-RU" dirty="0" err="1"/>
              <a:t>главния</a:t>
            </a:r>
            <a:r>
              <a:rPr lang="ru-RU" dirty="0"/>
              <a:t> </a:t>
            </a:r>
            <a:r>
              <a:rPr lang="ru-RU" dirty="0" err="1"/>
              <a:t>мозък</a:t>
            </a:r>
            <a:r>
              <a:rPr lang="ru-RU" dirty="0"/>
              <a:t>, операции на </a:t>
            </a:r>
            <a:r>
              <a:rPr lang="ru-RU" dirty="0" err="1"/>
              <a:t>стомаха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тумор, операции на белите </a:t>
            </a:r>
            <a:r>
              <a:rPr lang="ru-RU" dirty="0" err="1"/>
              <a:t>дробове</a:t>
            </a:r>
            <a:endParaRPr lang="ru-RU" dirty="0"/>
          </a:p>
          <a:p>
            <a:pPr marL="0" lvl="0" indent="0"/>
            <a:r>
              <a:rPr lang="ru-RU" dirty="0" err="1"/>
              <a:t>поради</a:t>
            </a:r>
            <a:r>
              <a:rPr lang="ru-RU" dirty="0"/>
              <a:t> </a:t>
            </a:r>
            <a:r>
              <a:rPr lang="ru-RU" dirty="0" err="1"/>
              <a:t>абсцеси</a:t>
            </a:r>
            <a:r>
              <a:rPr lang="ru-RU" dirty="0"/>
              <a:t>, операции на </a:t>
            </a:r>
            <a:r>
              <a:rPr lang="ru-RU" dirty="0" err="1"/>
              <a:t>дебелото</a:t>
            </a:r>
            <a:r>
              <a:rPr lang="ru-RU" dirty="0"/>
              <a:t> </a:t>
            </a:r>
            <a:r>
              <a:rPr lang="ru-RU" dirty="0" err="1"/>
              <a:t>черво</a:t>
            </a:r>
            <a:endParaRPr lang="ru-RU" dirty="0"/>
          </a:p>
          <a:p>
            <a:pPr marL="0" lvl="0" indent="0"/>
            <a:r>
              <a:rPr lang="ru-RU" dirty="0" err="1"/>
              <a:t>поради</a:t>
            </a:r>
            <a:r>
              <a:rPr lang="ru-RU" dirty="0"/>
              <a:t> рак, ампутации и </a:t>
            </a:r>
            <a:r>
              <a:rPr lang="ru-RU" dirty="0" err="1"/>
              <a:t>екзартикулации</a:t>
            </a:r>
            <a:r>
              <a:rPr lang="ru-RU" dirty="0"/>
              <a:t> и т.н. </a:t>
            </a:r>
            <a:endParaRPr dirty="0"/>
          </a:p>
        </p:txBody>
      </p:sp>
      <p:sp>
        <p:nvSpPr>
          <p:cNvPr id="2702" name="Google Shape;2702;p91"/>
          <p:cNvSpPr/>
          <p:nvPr/>
        </p:nvSpPr>
        <p:spPr>
          <a:xfrm>
            <a:off x="4203625" y="4066396"/>
            <a:ext cx="196923" cy="196923"/>
          </a:xfrm>
          <a:custGeom>
            <a:avLst/>
            <a:gdLst/>
            <a:ahLst/>
            <a:cxnLst/>
            <a:rect l="l" t="t" r="r" b="b"/>
            <a:pathLst>
              <a:path w="1610" h="1610" extrusionOk="0">
                <a:moveTo>
                  <a:pt x="0" y="0"/>
                </a:moveTo>
                <a:lnTo>
                  <a:pt x="174" y="624"/>
                </a:lnTo>
                <a:lnTo>
                  <a:pt x="334" y="1232"/>
                </a:lnTo>
                <a:lnTo>
                  <a:pt x="667" y="899"/>
                </a:lnTo>
                <a:lnTo>
                  <a:pt x="1377" y="1609"/>
                </a:lnTo>
                <a:lnTo>
                  <a:pt x="1609" y="1377"/>
                </a:lnTo>
                <a:lnTo>
                  <a:pt x="899" y="682"/>
                </a:lnTo>
                <a:lnTo>
                  <a:pt x="1232" y="334"/>
                </a:lnTo>
                <a:lnTo>
                  <a:pt x="623" y="174"/>
                </a:lnTo>
                <a:lnTo>
                  <a:pt x="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63847-F1BE-1A7A-4049-0E33460A29E6}"/>
              </a:ext>
            </a:extLst>
          </p:cNvPr>
          <p:cNvSpPr txBox="1"/>
          <p:nvPr/>
        </p:nvSpPr>
        <p:spPr>
          <a:xfrm>
            <a:off x="987819" y="213582"/>
            <a:ext cx="1154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solidFill>
                  <a:srgbClr val="2F4A8A"/>
                </a:solidFill>
                <a:latin typeface="Anaheim"/>
              </a:rPr>
              <a:t>Операции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1" name="Google Shape;2701;p91"/>
          <p:cNvSpPr txBox="1">
            <a:spLocks noGrp="1"/>
          </p:cNvSpPr>
          <p:nvPr>
            <p:ph type="subTitle" idx="1"/>
          </p:nvPr>
        </p:nvSpPr>
        <p:spPr>
          <a:xfrm>
            <a:off x="2879651" y="399212"/>
            <a:ext cx="5588547" cy="37432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dirty="0" err="1"/>
              <a:t>Средният</a:t>
            </a:r>
            <a:r>
              <a:rPr lang="ru-RU" dirty="0"/>
              <a:t> </a:t>
            </a:r>
            <a:r>
              <a:rPr lang="ru-RU" dirty="0" err="1"/>
              <a:t>престой</a:t>
            </a:r>
            <a:r>
              <a:rPr lang="ru-RU" dirty="0"/>
              <a:t> на </a:t>
            </a:r>
            <a:r>
              <a:rPr lang="ru-RU" dirty="0" err="1"/>
              <a:t>опериран</a:t>
            </a:r>
            <a:r>
              <a:rPr lang="ru-RU" dirty="0"/>
              <a:t> болен е 4.0 дни. Най-</a:t>
            </a:r>
            <a:r>
              <a:rPr lang="ru-RU" dirty="0" err="1"/>
              <a:t>продължителен</a:t>
            </a:r>
            <a:r>
              <a:rPr lang="ru-RU" dirty="0"/>
              <a:t> </a:t>
            </a:r>
            <a:r>
              <a:rPr lang="ru-RU" dirty="0" err="1"/>
              <a:t>среден</a:t>
            </a:r>
            <a:r>
              <a:rPr lang="ru-RU" dirty="0"/>
              <a:t> </a:t>
            </a:r>
            <a:r>
              <a:rPr lang="ru-RU" dirty="0" err="1"/>
              <a:t>престой</a:t>
            </a:r>
            <a:r>
              <a:rPr lang="ru-RU" dirty="0"/>
              <a:t> се </a:t>
            </a:r>
            <a:r>
              <a:rPr lang="ru-RU" dirty="0" err="1"/>
              <a:t>наблюдава</a:t>
            </a:r>
            <a:r>
              <a:rPr lang="ru-RU" dirty="0"/>
              <a:t> при </a:t>
            </a:r>
            <a:r>
              <a:rPr lang="ru-RU" dirty="0" err="1"/>
              <a:t>неврохирургични</a:t>
            </a:r>
            <a:r>
              <a:rPr lang="ru-RU" dirty="0"/>
              <a:t> операции на </a:t>
            </a:r>
            <a:r>
              <a:rPr lang="ru-RU" dirty="0" err="1"/>
              <a:t>главния</a:t>
            </a:r>
            <a:r>
              <a:rPr lang="ru-RU" dirty="0"/>
              <a:t> </a:t>
            </a:r>
            <a:r>
              <a:rPr lang="ru-RU" dirty="0" err="1"/>
              <a:t>мозък</a:t>
            </a:r>
            <a:r>
              <a:rPr lang="ru-RU" dirty="0"/>
              <a:t>, операции на </a:t>
            </a:r>
            <a:r>
              <a:rPr lang="ru-RU" dirty="0" err="1"/>
              <a:t>стомаха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тумор, операции на </a:t>
            </a:r>
            <a:r>
              <a:rPr lang="ru-RU" dirty="0" err="1"/>
              <a:t>дебелото</a:t>
            </a:r>
            <a:r>
              <a:rPr lang="ru-RU" dirty="0"/>
              <a:t> </a:t>
            </a:r>
            <a:r>
              <a:rPr lang="ru-RU" dirty="0" err="1"/>
              <a:t>черво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рак, операции на белите </a:t>
            </a:r>
            <a:r>
              <a:rPr lang="ru-RU" dirty="0" err="1"/>
              <a:t>дробове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</a:t>
            </a:r>
            <a:r>
              <a:rPr lang="ru-RU" dirty="0" err="1"/>
              <a:t>абсцеси</a:t>
            </a:r>
            <a:r>
              <a:rPr lang="ru-RU" dirty="0"/>
              <a:t>, операции на белите </a:t>
            </a:r>
            <a:r>
              <a:rPr lang="ru-RU" dirty="0" err="1"/>
              <a:t>дробове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</a:t>
            </a:r>
            <a:r>
              <a:rPr lang="ru-RU" dirty="0" err="1"/>
              <a:t>ехинокок</a:t>
            </a:r>
            <a:r>
              <a:rPr lang="ru-RU" dirty="0"/>
              <a:t>, операции на </a:t>
            </a:r>
            <a:r>
              <a:rPr lang="ru-RU" dirty="0" err="1"/>
              <a:t>стомаха</a:t>
            </a:r>
            <a:r>
              <a:rPr lang="ru-RU" dirty="0"/>
              <a:t> и </a:t>
            </a:r>
            <a:r>
              <a:rPr lang="ru-RU" dirty="0" err="1"/>
              <a:t>дуоденума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язва, операции по повод </a:t>
            </a:r>
            <a:r>
              <a:rPr lang="ru-RU" dirty="0" err="1"/>
              <a:t>счупване</a:t>
            </a:r>
            <a:r>
              <a:rPr lang="ru-RU" dirty="0"/>
              <a:t> на </a:t>
            </a:r>
            <a:r>
              <a:rPr lang="ru-RU" dirty="0" err="1"/>
              <a:t>бедрената</a:t>
            </a:r>
            <a:r>
              <a:rPr lang="ru-RU" dirty="0"/>
              <a:t> </a:t>
            </a:r>
            <a:r>
              <a:rPr lang="ru-RU" dirty="0" err="1"/>
              <a:t>кост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остеопороза и т.н.</a:t>
            </a:r>
          </a:p>
          <a:p>
            <a:pPr marL="0" lvl="0" indent="0"/>
            <a:r>
              <a:rPr lang="ru-RU" dirty="0" err="1"/>
              <a:t>През</a:t>
            </a:r>
            <a:r>
              <a:rPr lang="ru-RU" dirty="0"/>
              <a:t> 2021 г. </a:t>
            </a:r>
            <a:r>
              <a:rPr lang="ru-RU" dirty="0" err="1"/>
              <a:t>диализираните</a:t>
            </a:r>
            <a:r>
              <a:rPr lang="ru-RU" dirty="0"/>
              <a:t> </a:t>
            </a:r>
            <a:r>
              <a:rPr lang="ru-RU" dirty="0" err="1"/>
              <a:t>болни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10 420, </a:t>
            </a:r>
            <a:r>
              <a:rPr lang="ru-RU" dirty="0" err="1"/>
              <a:t>като</a:t>
            </a:r>
            <a:r>
              <a:rPr lang="ru-RU" dirty="0"/>
              <a:t> 71.7% от </a:t>
            </a:r>
            <a:r>
              <a:rPr lang="ru-RU" dirty="0" err="1"/>
              <a:t>тях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с </a:t>
            </a:r>
            <a:r>
              <a:rPr lang="ru-RU" dirty="0" err="1"/>
              <a:t>хронична</a:t>
            </a:r>
            <a:r>
              <a:rPr lang="ru-RU" dirty="0"/>
              <a:t> </a:t>
            </a:r>
            <a:r>
              <a:rPr lang="ru-RU" dirty="0" err="1"/>
              <a:t>бъбречна</a:t>
            </a:r>
            <a:r>
              <a:rPr lang="ru-RU" dirty="0"/>
              <a:t> </a:t>
            </a:r>
            <a:r>
              <a:rPr lang="ru-RU" dirty="0" err="1"/>
              <a:t>недостатъчност</a:t>
            </a:r>
            <a:r>
              <a:rPr lang="ru-RU" dirty="0"/>
              <a:t>.  </a:t>
            </a:r>
            <a:endParaRPr dirty="0"/>
          </a:p>
        </p:txBody>
      </p:sp>
      <p:sp>
        <p:nvSpPr>
          <p:cNvPr id="2702" name="Google Shape;2702;p91"/>
          <p:cNvSpPr/>
          <p:nvPr/>
        </p:nvSpPr>
        <p:spPr>
          <a:xfrm>
            <a:off x="4203625" y="4066396"/>
            <a:ext cx="196923" cy="196923"/>
          </a:xfrm>
          <a:custGeom>
            <a:avLst/>
            <a:gdLst/>
            <a:ahLst/>
            <a:cxnLst/>
            <a:rect l="l" t="t" r="r" b="b"/>
            <a:pathLst>
              <a:path w="1610" h="1610" extrusionOk="0">
                <a:moveTo>
                  <a:pt x="0" y="0"/>
                </a:moveTo>
                <a:lnTo>
                  <a:pt x="174" y="624"/>
                </a:lnTo>
                <a:lnTo>
                  <a:pt x="334" y="1232"/>
                </a:lnTo>
                <a:lnTo>
                  <a:pt x="667" y="899"/>
                </a:lnTo>
                <a:lnTo>
                  <a:pt x="1377" y="1609"/>
                </a:lnTo>
                <a:lnTo>
                  <a:pt x="1609" y="1377"/>
                </a:lnTo>
                <a:lnTo>
                  <a:pt x="899" y="682"/>
                </a:lnTo>
                <a:lnTo>
                  <a:pt x="1232" y="334"/>
                </a:lnTo>
                <a:lnTo>
                  <a:pt x="623" y="174"/>
                </a:lnTo>
                <a:lnTo>
                  <a:pt x="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03" name="Google Shape;2703;p91"/>
          <p:cNvGrpSpPr/>
          <p:nvPr/>
        </p:nvGrpSpPr>
        <p:grpSpPr>
          <a:xfrm>
            <a:off x="213582" y="2652465"/>
            <a:ext cx="3990043" cy="2360049"/>
            <a:chOff x="-95261" y="1071651"/>
            <a:chExt cx="4793039" cy="3309837"/>
          </a:xfrm>
        </p:grpSpPr>
        <p:grpSp>
          <p:nvGrpSpPr>
            <p:cNvPr id="2704" name="Google Shape;2704;p91"/>
            <p:cNvGrpSpPr/>
            <p:nvPr/>
          </p:nvGrpSpPr>
          <p:grpSpPr>
            <a:xfrm>
              <a:off x="-95261" y="1071651"/>
              <a:ext cx="4288333" cy="2717183"/>
              <a:chOff x="4680577" y="38125"/>
              <a:chExt cx="1614462" cy="1022959"/>
            </a:xfrm>
          </p:grpSpPr>
          <p:sp>
            <p:nvSpPr>
              <p:cNvPr id="2705" name="Google Shape;2705;p91"/>
              <p:cNvSpPr/>
              <p:nvPr/>
            </p:nvSpPr>
            <p:spPr>
              <a:xfrm>
                <a:off x="4680577" y="38125"/>
                <a:ext cx="1614462" cy="1022959"/>
              </a:xfrm>
              <a:custGeom>
                <a:avLst/>
                <a:gdLst/>
                <a:ahLst/>
                <a:cxnLst/>
                <a:rect l="l" t="t" r="r" b="b"/>
                <a:pathLst>
                  <a:path w="13729" h="8699" extrusionOk="0">
                    <a:moveTo>
                      <a:pt x="407" y="1"/>
                    </a:moveTo>
                    <a:cubicBezTo>
                      <a:pt x="175" y="1"/>
                      <a:pt x="1" y="175"/>
                      <a:pt x="1" y="392"/>
                    </a:cubicBezTo>
                    <a:lnTo>
                      <a:pt x="1" y="8292"/>
                    </a:lnTo>
                    <a:cubicBezTo>
                      <a:pt x="1" y="8524"/>
                      <a:pt x="175" y="8698"/>
                      <a:pt x="407" y="8698"/>
                    </a:cubicBezTo>
                    <a:lnTo>
                      <a:pt x="13322" y="8698"/>
                    </a:lnTo>
                    <a:cubicBezTo>
                      <a:pt x="13540" y="8698"/>
                      <a:pt x="13728" y="8524"/>
                      <a:pt x="13728" y="8292"/>
                    </a:cubicBezTo>
                    <a:lnTo>
                      <a:pt x="13728" y="392"/>
                    </a:lnTo>
                    <a:cubicBezTo>
                      <a:pt x="13728" y="175"/>
                      <a:pt x="13540" y="1"/>
                      <a:pt x="1332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91"/>
              <p:cNvSpPr/>
              <p:nvPr/>
            </p:nvSpPr>
            <p:spPr>
              <a:xfrm>
                <a:off x="4702803" y="121617"/>
                <a:ext cx="1570011" cy="913831"/>
              </a:xfrm>
              <a:custGeom>
                <a:avLst/>
                <a:gdLst/>
                <a:ahLst/>
                <a:cxnLst/>
                <a:rect l="l" t="t" r="r" b="b"/>
                <a:pathLst>
                  <a:path w="13351" h="7771" extrusionOk="0">
                    <a:moveTo>
                      <a:pt x="319" y="1"/>
                    </a:moveTo>
                    <a:cubicBezTo>
                      <a:pt x="145" y="1"/>
                      <a:pt x="0" y="131"/>
                      <a:pt x="0" y="305"/>
                    </a:cubicBezTo>
                    <a:lnTo>
                      <a:pt x="0" y="7452"/>
                    </a:lnTo>
                    <a:cubicBezTo>
                      <a:pt x="0" y="7626"/>
                      <a:pt x="145" y="7771"/>
                      <a:pt x="319" y="7771"/>
                    </a:cubicBezTo>
                    <a:lnTo>
                      <a:pt x="13032" y="7771"/>
                    </a:lnTo>
                    <a:cubicBezTo>
                      <a:pt x="13206" y="7771"/>
                      <a:pt x="13351" y="7626"/>
                      <a:pt x="13351" y="7452"/>
                    </a:cubicBezTo>
                    <a:lnTo>
                      <a:pt x="13351" y="305"/>
                    </a:lnTo>
                    <a:cubicBezTo>
                      <a:pt x="13351" y="131"/>
                      <a:pt x="13206" y="1"/>
                      <a:pt x="130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91"/>
              <p:cNvSpPr/>
              <p:nvPr/>
            </p:nvSpPr>
            <p:spPr>
              <a:xfrm>
                <a:off x="6219882" y="58586"/>
                <a:ext cx="41041" cy="410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49" extrusionOk="0">
                    <a:moveTo>
                      <a:pt x="174" y="1"/>
                    </a:moveTo>
                    <a:cubicBezTo>
                      <a:pt x="87" y="1"/>
                      <a:pt x="0" y="88"/>
                      <a:pt x="0" y="175"/>
                    </a:cubicBezTo>
                    <a:cubicBezTo>
                      <a:pt x="0" y="276"/>
                      <a:pt x="87" y="348"/>
                      <a:pt x="174" y="348"/>
                    </a:cubicBezTo>
                    <a:cubicBezTo>
                      <a:pt x="276" y="348"/>
                      <a:pt x="348" y="276"/>
                      <a:pt x="348" y="175"/>
                    </a:cubicBezTo>
                    <a:cubicBezTo>
                      <a:pt x="348" y="88"/>
                      <a:pt x="276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91"/>
              <p:cNvSpPr/>
              <p:nvPr/>
            </p:nvSpPr>
            <p:spPr>
              <a:xfrm>
                <a:off x="6153442" y="58586"/>
                <a:ext cx="40923" cy="41041"/>
              </a:xfrm>
              <a:custGeom>
                <a:avLst/>
                <a:gdLst/>
                <a:ahLst/>
                <a:cxnLst/>
                <a:rect l="l" t="t" r="r" b="b"/>
                <a:pathLst>
                  <a:path w="348" h="349" extrusionOk="0">
                    <a:moveTo>
                      <a:pt x="174" y="1"/>
                    </a:moveTo>
                    <a:cubicBezTo>
                      <a:pt x="73" y="1"/>
                      <a:pt x="0" y="88"/>
                      <a:pt x="0" y="175"/>
                    </a:cubicBezTo>
                    <a:cubicBezTo>
                      <a:pt x="0" y="276"/>
                      <a:pt x="73" y="348"/>
                      <a:pt x="174" y="348"/>
                    </a:cubicBezTo>
                    <a:cubicBezTo>
                      <a:pt x="275" y="348"/>
                      <a:pt x="348" y="276"/>
                      <a:pt x="348" y="175"/>
                    </a:cubicBezTo>
                    <a:cubicBezTo>
                      <a:pt x="348" y="88"/>
                      <a:pt x="275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91"/>
              <p:cNvSpPr/>
              <p:nvPr/>
            </p:nvSpPr>
            <p:spPr>
              <a:xfrm>
                <a:off x="6076653" y="58586"/>
                <a:ext cx="49625" cy="42217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59" extrusionOk="0">
                    <a:moveTo>
                      <a:pt x="247" y="1"/>
                    </a:moveTo>
                    <a:cubicBezTo>
                      <a:pt x="88" y="1"/>
                      <a:pt x="1" y="189"/>
                      <a:pt x="117" y="305"/>
                    </a:cubicBezTo>
                    <a:cubicBezTo>
                      <a:pt x="154" y="342"/>
                      <a:pt x="198" y="358"/>
                      <a:pt x="241" y="358"/>
                    </a:cubicBezTo>
                    <a:cubicBezTo>
                      <a:pt x="334" y="358"/>
                      <a:pt x="421" y="283"/>
                      <a:pt x="421" y="175"/>
                    </a:cubicBezTo>
                    <a:cubicBezTo>
                      <a:pt x="421" y="73"/>
                      <a:pt x="349" y="1"/>
                      <a:pt x="2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10" name="Google Shape;2710;p91"/>
            <p:cNvGrpSpPr/>
            <p:nvPr/>
          </p:nvGrpSpPr>
          <p:grpSpPr>
            <a:xfrm>
              <a:off x="155813" y="1503597"/>
              <a:ext cx="4541965" cy="2877890"/>
              <a:chOff x="4680577" y="38125"/>
              <a:chExt cx="1614462" cy="1022959"/>
            </a:xfrm>
          </p:grpSpPr>
          <p:sp>
            <p:nvSpPr>
              <p:cNvPr id="2711" name="Google Shape;2711;p91"/>
              <p:cNvSpPr/>
              <p:nvPr/>
            </p:nvSpPr>
            <p:spPr>
              <a:xfrm>
                <a:off x="4680577" y="38125"/>
                <a:ext cx="1614462" cy="1022959"/>
              </a:xfrm>
              <a:custGeom>
                <a:avLst/>
                <a:gdLst/>
                <a:ahLst/>
                <a:cxnLst/>
                <a:rect l="l" t="t" r="r" b="b"/>
                <a:pathLst>
                  <a:path w="13729" h="8699" extrusionOk="0">
                    <a:moveTo>
                      <a:pt x="407" y="1"/>
                    </a:moveTo>
                    <a:cubicBezTo>
                      <a:pt x="175" y="1"/>
                      <a:pt x="1" y="175"/>
                      <a:pt x="1" y="392"/>
                    </a:cubicBezTo>
                    <a:lnTo>
                      <a:pt x="1" y="8292"/>
                    </a:lnTo>
                    <a:cubicBezTo>
                      <a:pt x="1" y="8524"/>
                      <a:pt x="175" y="8698"/>
                      <a:pt x="407" y="8698"/>
                    </a:cubicBezTo>
                    <a:lnTo>
                      <a:pt x="13322" y="8698"/>
                    </a:lnTo>
                    <a:cubicBezTo>
                      <a:pt x="13540" y="8698"/>
                      <a:pt x="13728" y="8524"/>
                      <a:pt x="13728" y="8292"/>
                    </a:cubicBezTo>
                    <a:lnTo>
                      <a:pt x="13728" y="392"/>
                    </a:lnTo>
                    <a:cubicBezTo>
                      <a:pt x="13728" y="175"/>
                      <a:pt x="13540" y="1"/>
                      <a:pt x="133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91"/>
              <p:cNvSpPr/>
              <p:nvPr/>
            </p:nvSpPr>
            <p:spPr>
              <a:xfrm>
                <a:off x="4702803" y="121617"/>
                <a:ext cx="1570011" cy="913831"/>
              </a:xfrm>
              <a:custGeom>
                <a:avLst/>
                <a:gdLst/>
                <a:ahLst/>
                <a:cxnLst/>
                <a:rect l="l" t="t" r="r" b="b"/>
                <a:pathLst>
                  <a:path w="13351" h="7771" extrusionOk="0">
                    <a:moveTo>
                      <a:pt x="319" y="1"/>
                    </a:moveTo>
                    <a:cubicBezTo>
                      <a:pt x="145" y="1"/>
                      <a:pt x="0" y="131"/>
                      <a:pt x="0" y="305"/>
                    </a:cubicBezTo>
                    <a:lnTo>
                      <a:pt x="0" y="7452"/>
                    </a:lnTo>
                    <a:cubicBezTo>
                      <a:pt x="0" y="7626"/>
                      <a:pt x="145" y="7771"/>
                      <a:pt x="319" y="7771"/>
                    </a:cubicBezTo>
                    <a:lnTo>
                      <a:pt x="13032" y="7771"/>
                    </a:lnTo>
                    <a:cubicBezTo>
                      <a:pt x="13206" y="7771"/>
                      <a:pt x="13351" y="7626"/>
                      <a:pt x="13351" y="7452"/>
                    </a:cubicBezTo>
                    <a:lnTo>
                      <a:pt x="13351" y="305"/>
                    </a:lnTo>
                    <a:cubicBezTo>
                      <a:pt x="13351" y="131"/>
                      <a:pt x="13206" y="1"/>
                      <a:pt x="130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91"/>
              <p:cNvSpPr/>
              <p:nvPr/>
            </p:nvSpPr>
            <p:spPr>
              <a:xfrm>
                <a:off x="6219882" y="58586"/>
                <a:ext cx="41041" cy="410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49" extrusionOk="0">
                    <a:moveTo>
                      <a:pt x="174" y="1"/>
                    </a:moveTo>
                    <a:cubicBezTo>
                      <a:pt x="87" y="1"/>
                      <a:pt x="0" y="88"/>
                      <a:pt x="0" y="175"/>
                    </a:cubicBezTo>
                    <a:cubicBezTo>
                      <a:pt x="0" y="276"/>
                      <a:pt x="87" y="348"/>
                      <a:pt x="174" y="348"/>
                    </a:cubicBezTo>
                    <a:cubicBezTo>
                      <a:pt x="276" y="348"/>
                      <a:pt x="348" y="276"/>
                      <a:pt x="348" y="175"/>
                    </a:cubicBezTo>
                    <a:cubicBezTo>
                      <a:pt x="348" y="88"/>
                      <a:pt x="276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91"/>
              <p:cNvSpPr/>
              <p:nvPr/>
            </p:nvSpPr>
            <p:spPr>
              <a:xfrm>
                <a:off x="6153442" y="58586"/>
                <a:ext cx="40923" cy="41041"/>
              </a:xfrm>
              <a:custGeom>
                <a:avLst/>
                <a:gdLst/>
                <a:ahLst/>
                <a:cxnLst/>
                <a:rect l="l" t="t" r="r" b="b"/>
                <a:pathLst>
                  <a:path w="348" h="349" extrusionOk="0">
                    <a:moveTo>
                      <a:pt x="174" y="1"/>
                    </a:moveTo>
                    <a:cubicBezTo>
                      <a:pt x="73" y="1"/>
                      <a:pt x="0" y="88"/>
                      <a:pt x="0" y="175"/>
                    </a:cubicBezTo>
                    <a:cubicBezTo>
                      <a:pt x="0" y="276"/>
                      <a:pt x="73" y="348"/>
                      <a:pt x="174" y="348"/>
                    </a:cubicBezTo>
                    <a:cubicBezTo>
                      <a:pt x="275" y="348"/>
                      <a:pt x="348" y="276"/>
                      <a:pt x="348" y="175"/>
                    </a:cubicBezTo>
                    <a:cubicBezTo>
                      <a:pt x="348" y="88"/>
                      <a:pt x="275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91"/>
              <p:cNvSpPr/>
              <p:nvPr/>
            </p:nvSpPr>
            <p:spPr>
              <a:xfrm>
                <a:off x="6076653" y="58586"/>
                <a:ext cx="49625" cy="42217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59" extrusionOk="0">
                    <a:moveTo>
                      <a:pt x="247" y="1"/>
                    </a:moveTo>
                    <a:cubicBezTo>
                      <a:pt x="88" y="1"/>
                      <a:pt x="1" y="189"/>
                      <a:pt x="117" y="305"/>
                    </a:cubicBezTo>
                    <a:cubicBezTo>
                      <a:pt x="154" y="342"/>
                      <a:pt x="198" y="358"/>
                      <a:pt x="241" y="358"/>
                    </a:cubicBezTo>
                    <a:cubicBezTo>
                      <a:pt x="334" y="358"/>
                      <a:pt x="421" y="283"/>
                      <a:pt x="421" y="175"/>
                    </a:cubicBezTo>
                    <a:cubicBezTo>
                      <a:pt x="421" y="73"/>
                      <a:pt x="349" y="1"/>
                      <a:pt x="2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16" name="Google Shape;2716;p91"/>
            <p:cNvGrpSpPr/>
            <p:nvPr/>
          </p:nvGrpSpPr>
          <p:grpSpPr>
            <a:xfrm>
              <a:off x="563298" y="1779751"/>
              <a:ext cx="3682332" cy="2483562"/>
              <a:chOff x="658548" y="1779751"/>
              <a:chExt cx="3682332" cy="2483562"/>
            </a:xfrm>
          </p:grpSpPr>
          <p:sp>
            <p:nvSpPr>
              <p:cNvPr id="2717" name="Google Shape;2717;p91"/>
              <p:cNvSpPr/>
              <p:nvPr/>
            </p:nvSpPr>
            <p:spPr>
              <a:xfrm>
                <a:off x="1491354" y="3299872"/>
                <a:ext cx="373367" cy="933201"/>
              </a:xfrm>
              <a:custGeom>
                <a:avLst/>
                <a:gdLst/>
                <a:ahLst/>
                <a:cxnLst/>
                <a:rect l="l" t="t" r="r" b="b"/>
                <a:pathLst>
                  <a:path w="5210" h="13022" extrusionOk="0">
                    <a:moveTo>
                      <a:pt x="2977" y="0"/>
                    </a:moveTo>
                    <a:lnTo>
                      <a:pt x="2748" y="86"/>
                    </a:lnTo>
                    <a:lnTo>
                      <a:pt x="2233" y="286"/>
                    </a:lnTo>
                    <a:lnTo>
                      <a:pt x="1918" y="401"/>
                    </a:lnTo>
                    <a:cubicBezTo>
                      <a:pt x="745" y="830"/>
                      <a:pt x="0" y="1946"/>
                      <a:pt x="29" y="3177"/>
                    </a:cubicBezTo>
                    <a:lnTo>
                      <a:pt x="315" y="10389"/>
                    </a:lnTo>
                    <a:cubicBezTo>
                      <a:pt x="344" y="11362"/>
                      <a:pt x="945" y="12220"/>
                      <a:pt x="1832" y="12592"/>
                    </a:cubicBezTo>
                    <a:lnTo>
                      <a:pt x="1889" y="12621"/>
                    </a:lnTo>
                    <a:lnTo>
                      <a:pt x="4064" y="12907"/>
                    </a:lnTo>
                    <a:lnTo>
                      <a:pt x="4551" y="12965"/>
                    </a:lnTo>
                    <a:lnTo>
                      <a:pt x="5095" y="13022"/>
                    </a:lnTo>
                    <a:lnTo>
                      <a:pt x="5152" y="12592"/>
                    </a:lnTo>
                    <a:lnTo>
                      <a:pt x="5181" y="12478"/>
                    </a:lnTo>
                    <a:lnTo>
                      <a:pt x="5209" y="12192"/>
                    </a:lnTo>
                    <a:lnTo>
                      <a:pt x="4608" y="12135"/>
                    </a:lnTo>
                    <a:lnTo>
                      <a:pt x="2118" y="11791"/>
                    </a:lnTo>
                    <a:cubicBezTo>
                      <a:pt x="1546" y="11534"/>
                      <a:pt x="1174" y="10990"/>
                      <a:pt x="1145" y="10360"/>
                    </a:cubicBezTo>
                    <a:lnTo>
                      <a:pt x="859" y="3148"/>
                    </a:lnTo>
                    <a:cubicBezTo>
                      <a:pt x="830" y="2290"/>
                      <a:pt x="1374" y="1488"/>
                      <a:pt x="2176" y="1202"/>
                    </a:cubicBezTo>
                    <a:lnTo>
                      <a:pt x="2548" y="1059"/>
                    </a:lnTo>
                    <a:lnTo>
                      <a:pt x="3149" y="830"/>
                    </a:lnTo>
                    <a:lnTo>
                      <a:pt x="3292" y="801"/>
                    </a:lnTo>
                    <a:lnTo>
                      <a:pt x="3177" y="487"/>
                    </a:lnTo>
                    <a:lnTo>
                      <a:pt x="3149" y="401"/>
                    </a:lnTo>
                    <a:lnTo>
                      <a:pt x="3120" y="343"/>
                    </a:lnTo>
                    <a:lnTo>
                      <a:pt x="3063" y="172"/>
                    </a:lnTo>
                    <a:lnTo>
                      <a:pt x="300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91"/>
              <p:cNvSpPr/>
              <p:nvPr/>
            </p:nvSpPr>
            <p:spPr>
              <a:xfrm>
                <a:off x="1507765" y="3324453"/>
                <a:ext cx="338466" cy="888125"/>
              </a:xfrm>
              <a:custGeom>
                <a:avLst/>
                <a:gdLst/>
                <a:ahLst/>
                <a:cxnLst/>
                <a:rect l="l" t="t" r="r" b="b"/>
                <a:pathLst>
                  <a:path w="4723" h="12393" extrusionOk="0">
                    <a:moveTo>
                      <a:pt x="2605" y="0"/>
                    </a:moveTo>
                    <a:lnTo>
                      <a:pt x="1775" y="287"/>
                    </a:lnTo>
                    <a:cubicBezTo>
                      <a:pt x="687" y="659"/>
                      <a:pt x="0" y="1689"/>
                      <a:pt x="58" y="2834"/>
                    </a:cubicBezTo>
                    <a:lnTo>
                      <a:pt x="344" y="10046"/>
                    </a:lnTo>
                    <a:cubicBezTo>
                      <a:pt x="372" y="10933"/>
                      <a:pt x="888" y="11706"/>
                      <a:pt x="1689" y="12049"/>
                    </a:cubicBezTo>
                    <a:lnTo>
                      <a:pt x="1718" y="12049"/>
                    </a:lnTo>
                    <a:lnTo>
                      <a:pt x="4665" y="12393"/>
                    </a:lnTo>
                    <a:lnTo>
                      <a:pt x="4723" y="12049"/>
                    </a:lnTo>
                    <a:lnTo>
                      <a:pt x="1832" y="11677"/>
                    </a:lnTo>
                    <a:lnTo>
                      <a:pt x="1803" y="11677"/>
                    </a:lnTo>
                    <a:cubicBezTo>
                      <a:pt x="1145" y="11391"/>
                      <a:pt x="716" y="10761"/>
                      <a:pt x="687" y="10046"/>
                    </a:cubicBezTo>
                    <a:lnTo>
                      <a:pt x="401" y="2834"/>
                    </a:lnTo>
                    <a:cubicBezTo>
                      <a:pt x="372" y="1861"/>
                      <a:pt x="973" y="973"/>
                      <a:pt x="1889" y="630"/>
                    </a:cubicBezTo>
                    <a:lnTo>
                      <a:pt x="2261" y="487"/>
                    </a:lnTo>
                    <a:lnTo>
                      <a:pt x="2777" y="315"/>
                    </a:lnTo>
                    <a:lnTo>
                      <a:pt x="2719" y="144"/>
                    </a:lnTo>
                    <a:lnTo>
                      <a:pt x="266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91"/>
              <p:cNvSpPr/>
              <p:nvPr/>
            </p:nvSpPr>
            <p:spPr>
              <a:xfrm>
                <a:off x="1813338" y="4138691"/>
                <a:ext cx="170344" cy="124623"/>
              </a:xfrm>
              <a:custGeom>
                <a:avLst/>
                <a:gdLst/>
                <a:ahLst/>
                <a:cxnLst/>
                <a:rect l="l" t="t" r="r" b="b"/>
                <a:pathLst>
                  <a:path w="2377" h="1739" extrusionOk="0">
                    <a:moveTo>
                      <a:pt x="115" y="0"/>
                    </a:moveTo>
                    <a:lnTo>
                      <a:pt x="87" y="401"/>
                    </a:lnTo>
                    <a:lnTo>
                      <a:pt x="58" y="659"/>
                    </a:lnTo>
                    <a:lnTo>
                      <a:pt x="58" y="687"/>
                    </a:lnTo>
                    <a:lnTo>
                      <a:pt x="58" y="830"/>
                    </a:lnTo>
                    <a:lnTo>
                      <a:pt x="58" y="1002"/>
                    </a:lnTo>
                    <a:lnTo>
                      <a:pt x="29" y="1231"/>
                    </a:lnTo>
                    <a:lnTo>
                      <a:pt x="1" y="1603"/>
                    </a:lnTo>
                    <a:lnTo>
                      <a:pt x="1460" y="1717"/>
                    </a:lnTo>
                    <a:cubicBezTo>
                      <a:pt x="1503" y="1732"/>
                      <a:pt x="1539" y="1739"/>
                      <a:pt x="1575" y="1739"/>
                    </a:cubicBezTo>
                    <a:cubicBezTo>
                      <a:pt x="1611" y="1739"/>
                      <a:pt x="1646" y="1732"/>
                      <a:pt x="1689" y="1717"/>
                    </a:cubicBezTo>
                    <a:cubicBezTo>
                      <a:pt x="2033" y="1660"/>
                      <a:pt x="2290" y="1374"/>
                      <a:pt x="2347" y="1002"/>
                    </a:cubicBezTo>
                    <a:cubicBezTo>
                      <a:pt x="2376" y="544"/>
                      <a:pt x="2033" y="143"/>
                      <a:pt x="1575" y="143"/>
                    </a:cubicBezTo>
                    <a:lnTo>
                      <a:pt x="831" y="58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91"/>
              <p:cNvSpPr/>
              <p:nvPr/>
            </p:nvSpPr>
            <p:spPr>
              <a:xfrm>
                <a:off x="1706702" y="3256731"/>
                <a:ext cx="685103" cy="847134"/>
              </a:xfrm>
              <a:custGeom>
                <a:avLst/>
                <a:gdLst/>
                <a:ahLst/>
                <a:cxnLst/>
                <a:rect l="l" t="t" r="r" b="b"/>
                <a:pathLst>
                  <a:path w="9560" h="11821" extrusionOk="0">
                    <a:moveTo>
                      <a:pt x="2150" y="1"/>
                    </a:moveTo>
                    <a:cubicBezTo>
                      <a:pt x="1805" y="1"/>
                      <a:pt x="1454" y="66"/>
                      <a:pt x="1117" y="201"/>
                    </a:cubicBezTo>
                    <a:lnTo>
                      <a:pt x="1" y="602"/>
                    </a:lnTo>
                    <a:lnTo>
                      <a:pt x="315" y="1403"/>
                    </a:lnTo>
                    <a:lnTo>
                      <a:pt x="1403" y="974"/>
                    </a:lnTo>
                    <a:cubicBezTo>
                      <a:pt x="1633" y="884"/>
                      <a:pt x="1875" y="840"/>
                      <a:pt x="2116" y="840"/>
                    </a:cubicBezTo>
                    <a:cubicBezTo>
                      <a:pt x="2714" y="840"/>
                      <a:pt x="3305" y="1106"/>
                      <a:pt x="3692" y="1575"/>
                    </a:cubicBezTo>
                    <a:lnTo>
                      <a:pt x="8214" y="7213"/>
                    </a:lnTo>
                    <a:cubicBezTo>
                      <a:pt x="8586" y="7700"/>
                      <a:pt x="8672" y="8358"/>
                      <a:pt x="8415" y="8930"/>
                    </a:cubicBezTo>
                    <a:lnTo>
                      <a:pt x="6354" y="11248"/>
                    </a:lnTo>
                    <a:lnTo>
                      <a:pt x="6984" y="11821"/>
                    </a:lnTo>
                    <a:lnTo>
                      <a:pt x="9130" y="9388"/>
                    </a:lnTo>
                    <a:lnTo>
                      <a:pt x="9130" y="9359"/>
                    </a:lnTo>
                    <a:cubicBezTo>
                      <a:pt x="9559" y="8472"/>
                      <a:pt x="9445" y="7442"/>
                      <a:pt x="8844" y="6698"/>
                    </a:cubicBezTo>
                    <a:lnTo>
                      <a:pt x="4322" y="1060"/>
                    </a:lnTo>
                    <a:cubicBezTo>
                      <a:pt x="3777" y="374"/>
                      <a:pt x="2977" y="1"/>
                      <a:pt x="215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91"/>
              <p:cNvSpPr/>
              <p:nvPr/>
            </p:nvSpPr>
            <p:spPr>
              <a:xfrm>
                <a:off x="1729276" y="3275507"/>
                <a:ext cx="644039" cy="803777"/>
              </a:xfrm>
              <a:custGeom>
                <a:avLst/>
                <a:gdLst/>
                <a:ahLst/>
                <a:cxnLst/>
                <a:rect l="l" t="t" r="r" b="b"/>
                <a:pathLst>
                  <a:path w="8987" h="11216" extrusionOk="0">
                    <a:moveTo>
                      <a:pt x="1827" y="0"/>
                    </a:moveTo>
                    <a:cubicBezTo>
                      <a:pt x="1658" y="0"/>
                      <a:pt x="1487" y="18"/>
                      <a:pt x="1317" y="54"/>
                    </a:cubicBezTo>
                    <a:cubicBezTo>
                      <a:pt x="1145" y="54"/>
                      <a:pt x="1002" y="111"/>
                      <a:pt x="859" y="168"/>
                    </a:cubicBezTo>
                    <a:lnTo>
                      <a:pt x="0" y="512"/>
                    </a:lnTo>
                    <a:lnTo>
                      <a:pt x="115" y="855"/>
                    </a:lnTo>
                    <a:lnTo>
                      <a:pt x="1002" y="483"/>
                    </a:lnTo>
                    <a:cubicBezTo>
                      <a:pt x="1254" y="386"/>
                      <a:pt x="1517" y="339"/>
                      <a:pt x="1779" y="339"/>
                    </a:cubicBezTo>
                    <a:cubicBezTo>
                      <a:pt x="2442" y="339"/>
                      <a:pt x="3098" y="637"/>
                      <a:pt x="3549" y="1170"/>
                    </a:cubicBezTo>
                    <a:lnTo>
                      <a:pt x="8071" y="6808"/>
                    </a:lnTo>
                    <a:cubicBezTo>
                      <a:pt x="8500" y="7352"/>
                      <a:pt x="8615" y="8124"/>
                      <a:pt x="8329" y="8754"/>
                    </a:cubicBezTo>
                    <a:lnTo>
                      <a:pt x="8300" y="8811"/>
                    </a:lnTo>
                    <a:lnTo>
                      <a:pt x="6382" y="10986"/>
                    </a:lnTo>
                    <a:lnTo>
                      <a:pt x="6640" y="11215"/>
                    </a:lnTo>
                    <a:lnTo>
                      <a:pt x="8615" y="9012"/>
                    </a:lnTo>
                    <a:lnTo>
                      <a:pt x="8615" y="8983"/>
                    </a:lnTo>
                    <a:cubicBezTo>
                      <a:pt x="8987" y="8182"/>
                      <a:pt x="8872" y="7266"/>
                      <a:pt x="8329" y="6579"/>
                    </a:cubicBezTo>
                    <a:lnTo>
                      <a:pt x="3807" y="970"/>
                    </a:lnTo>
                    <a:cubicBezTo>
                      <a:pt x="3314" y="360"/>
                      <a:pt x="2591" y="0"/>
                      <a:pt x="182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91"/>
              <p:cNvSpPr/>
              <p:nvPr/>
            </p:nvSpPr>
            <p:spPr>
              <a:xfrm>
                <a:off x="2055775" y="4011489"/>
                <a:ext cx="196573" cy="174644"/>
              </a:xfrm>
              <a:custGeom>
                <a:avLst/>
                <a:gdLst/>
                <a:ahLst/>
                <a:cxnLst/>
                <a:rect l="l" t="t" r="r" b="b"/>
                <a:pathLst>
                  <a:path w="2743" h="2437" extrusionOk="0">
                    <a:moveTo>
                      <a:pt x="1569" y="1"/>
                    </a:moveTo>
                    <a:lnTo>
                      <a:pt x="567" y="1060"/>
                    </a:lnTo>
                    <a:cubicBezTo>
                      <a:pt x="0" y="1649"/>
                      <a:pt x="530" y="2437"/>
                      <a:pt x="1143" y="2437"/>
                    </a:cubicBezTo>
                    <a:cubicBezTo>
                      <a:pt x="1335" y="2437"/>
                      <a:pt x="1535" y="2360"/>
                      <a:pt x="1712" y="2176"/>
                    </a:cubicBezTo>
                    <a:lnTo>
                      <a:pt x="2742" y="1117"/>
                    </a:lnTo>
                    <a:lnTo>
                      <a:pt x="2170" y="545"/>
                    </a:lnTo>
                    <a:lnTo>
                      <a:pt x="156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91"/>
              <p:cNvSpPr/>
              <p:nvPr/>
            </p:nvSpPr>
            <p:spPr>
              <a:xfrm>
                <a:off x="1597989" y="2888310"/>
                <a:ext cx="1064561" cy="1180727"/>
              </a:xfrm>
              <a:custGeom>
                <a:avLst/>
                <a:gdLst/>
                <a:ahLst/>
                <a:cxnLst/>
                <a:rect l="l" t="t" r="r" b="b"/>
                <a:pathLst>
                  <a:path w="14855" h="16476" extrusionOk="0">
                    <a:moveTo>
                      <a:pt x="4794" y="1"/>
                    </a:moveTo>
                    <a:cubicBezTo>
                      <a:pt x="4441" y="1"/>
                      <a:pt x="4079" y="35"/>
                      <a:pt x="3721" y="105"/>
                    </a:cubicBezTo>
                    <a:cubicBezTo>
                      <a:pt x="2290" y="391"/>
                      <a:pt x="1231" y="1164"/>
                      <a:pt x="802" y="2194"/>
                    </a:cubicBezTo>
                    <a:cubicBezTo>
                      <a:pt x="1" y="4026"/>
                      <a:pt x="1346" y="6029"/>
                      <a:pt x="1518" y="6258"/>
                    </a:cubicBezTo>
                    <a:lnTo>
                      <a:pt x="2090" y="5829"/>
                    </a:lnTo>
                    <a:cubicBezTo>
                      <a:pt x="1832" y="5457"/>
                      <a:pt x="1632" y="5056"/>
                      <a:pt x="1489" y="4627"/>
                    </a:cubicBezTo>
                    <a:cubicBezTo>
                      <a:pt x="1203" y="3940"/>
                      <a:pt x="1174" y="3167"/>
                      <a:pt x="1460" y="2480"/>
                    </a:cubicBezTo>
                    <a:cubicBezTo>
                      <a:pt x="1804" y="1650"/>
                      <a:pt x="2691" y="1049"/>
                      <a:pt x="3864" y="821"/>
                    </a:cubicBezTo>
                    <a:cubicBezTo>
                      <a:pt x="4180" y="762"/>
                      <a:pt x="4497" y="733"/>
                      <a:pt x="4804" y="733"/>
                    </a:cubicBezTo>
                    <a:cubicBezTo>
                      <a:pt x="5697" y="733"/>
                      <a:pt x="6508" y="974"/>
                      <a:pt x="6955" y="1422"/>
                    </a:cubicBezTo>
                    <a:cubicBezTo>
                      <a:pt x="7470" y="1908"/>
                      <a:pt x="7413" y="2538"/>
                      <a:pt x="7270" y="3597"/>
                    </a:cubicBezTo>
                    <a:cubicBezTo>
                      <a:pt x="7127" y="4655"/>
                      <a:pt x="6955" y="5857"/>
                      <a:pt x="7756" y="7059"/>
                    </a:cubicBezTo>
                    <a:cubicBezTo>
                      <a:pt x="8558" y="8290"/>
                      <a:pt x="9788" y="8634"/>
                      <a:pt x="10876" y="8948"/>
                    </a:cubicBezTo>
                    <a:cubicBezTo>
                      <a:pt x="11849" y="9206"/>
                      <a:pt x="12765" y="9464"/>
                      <a:pt x="13309" y="10293"/>
                    </a:cubicBezTo>
                    <a:cubicBezTo>
                      <a:pt x="14081" y="11524"/>
                      <a:pt x="13795" y="13499"/>
                      <a:pt x="12479" y="16160"/>
                    </a:cubicBezTo>
                    <a:lnTo>
                      <a:pt x="13108" y="16475"/>
                    </a:lnTo>
                    <a:cubicBezTo>
                      <a:pt x="14596" y="13527"/>
                      <a:pt x="14854" y="11381"/>
                      <a:pt x="13938" y="9921"/>
                    </a:cubicBezTo>
                    <a:cubicBezTo>
                      <a:pt x="13223" y="8863"/>
                      <a:pt x="12135" y="8548"/>
                      <a:pt x="11076" y="8233"/>
                    </a:cubicBezTo>
                    <a:cubicBezTo>
                      <a:pt x="10017" y="7947"/>
                      <a:pt x="9016" y="7661"/>
                      <a:pt x="8357" y="6659"/>
                    </a:cubicBezTo>
                    <a:cubicBezTo>
                      <a:pt x="7728" y="5686"/>
                      <a:pt x="7842" y="4684"/>
                      <a:pt x="7985" y="3682"/>
                    </a:cubicBezTo>
                    <a:cubicBezTo>
                      <a:pt x="8129" y="2681"/>
                      <a:pt x="8243" y="1650"/>
                      <a:pt x="7470" y="906"/>
                    </a:cubicBezTo>
                    <a:cubicBezTo>
                      <a:pt x="6887" y="323"/>
                      <a:pt x="5880" y="1"/>
                      <a:pt x="47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91"/>
              <p:cNvSpPr/>
              <p:nvPr/>
            </p:nvSpPr>
            <p:spPr>
              <a:xfrm>
                <a:off x="1624648" y="2907301"/>
                <a:ext cx="1019413" cy="1141240"/>
              </a:xfrm>
              <a:custGeom>
                <a:avLst/>
                <a:gdLst/>
                <a:ahLst/>
                <a:cxnLst/>
                <a:rect l="l" t="t" r="r" b="b"/>
                <a:pathLst>
                  <a:path w="14225" h="15925" extrusionOk="0">
                    <a:moveTo>
                      <a:pt x="4438" y="0"/>
                    </a:moveTo>
                    <a:cubicBezTo>
                      <a:pt x="4091" y="0"/>
                      <a:pt x="3733" y="32"/>
                      <a:pt x="3378" y="98"/>
                    </a:cubicBezTo>
                    <a:cubicBezTo>
                      <a:pt x="2061" y="355"/>
                      <a:pt x="1060" y="1071"/>
                      <a:pt x="630" y="2044"/>
                    </a:cubicBezTo>
                    <a:cubicBezTo>
                      <a:pt x="1" y="3503"/>
                      <a:pt x="831" y="5077"/>
                      <a:pt x="1203" y="5650"/>
                    </a:cubicBezTo>
                    <a:lnTo>
                      <a:pt x="1403" y="5507"/>
                    </a:lnTo>
                    <a:cubicBezTo>
                      <a:pt x="1174" y="5192"/>
                      <a:pt x="1002" y="4820"/>
                      <a:pt x="888" y="4448"/>
                    </a:cubicBezTo>
                    <a:cubicBezTo>
                      <a:pt x="573" y="3704"/>
                      <a:pt x="544" y="2874"/>
                      <a:pt x="859" y="2130"/>
                    </a:cubicBezTo>
                    <a:cubicBezTo>
                      <a:pt x="1231" y="1214"/>
                      <a:pt x="2147" y="584"/>
                      <a:pt x="3435" y="327"/>
                    </a:cubicBezTo>
                    <a:cubicBezTo>
                      <a:pt x="3743" y="265"/>
                      <a:pt x="4058" y="236"/>
                      <a:pt x="4367" y="236"/>
                    </a:cubicBezTo>
                    <a:cubicBezTo>
                      <a:pt x="5350" y="236"/>
                      <a:pt x="6276" y="528"/>
                      <a:pt x="6755" y="985"/>
                    </a:cubicBezTo>
                    <a:cubicBezTo>
                      <a:pt x="7356" y="1557"/>
                      <a:pt x="7270" y="2416"/>
                      <a:pt x="7127" y="3360"/>
                    </a:cubicBezTo>
                    <a:cubicBezTo>
                      <a:pt x="6984" y="4390"/>
                      <a:pt x="6841" y="5535"/>
                      <a:pt x="7585" y="6680"/>
                    </a:cubicBezTo>
                    <a:cubicBezTo>
                      <a:pt x="8329" y="7825"/>
                      <a:pt x="9502" y="8140"/>
                      <a:pt x="10561" y="8454"/>
                    </a:cubicBezTo>
                    <a:cubicBezTo>
                      <a:pt x="11534" y="8712"/>
                      <a:pt x="12536" y="8998"/>
                      <a:pt x="13137" y="9914"/>
                    </a:cubicBezTo>
                    <a:cubicBezTo>
                      <a:pt x="13938" y="11145"/>
                      <a:pt x="13709" y="13148"/>
                      <a:pt x="12421" y="15781"/>
                    </a:cubicBezTo>
                    <a:lnTo>
                      <a:pt x="12650" y="15924"/>
                    </a:lnTo>
                    <a:cubicBezTo>
                      <a:pt x="13996" y="13148"/>
                      <a:pt x="14224" y="11145"/>
                      <a:pt x="13366" y="9800"/>
                    </a:cubicBezTo>
                    <a:cubicBezTo>
                      <a:pt x="12708" y="8798"/>
                      <a:pt x="11706" y="8512"/>
                      <a:pt x="10647" y="8225"/>
                    </a:cubicBezTo>
                    <a:cubicBezTo>
                      <a:pt x="9560" y="7939"/>
                      <a:pt x="8472" y="7596"/>
                      <a:pt x="7785" y="6566"/>
                    </a:cubicBezTo>
                    <a:cubicBezTo>
                      <a:pt x="7098" y="5507"/>
                      <a:pt x="7241" y="4390"/>
                      <a:pt x="7356" y="3417"/>
                    </a:cubicBezTo>
                    <a:cubicBezTo>
                      <a:pt x="7499" y="2444"/>
                      <a:pt x="7613" y="1529"/>
                      <a:pt x="6927" y="813"/>
                    </a:cubicBezTo>
                    <a:cubicBezTo>
                      <a:pt x="6393" y="279"/>
                      <a:pt x="5460" y="0"/>
                      <a:pt x="44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91"/>
              <p:cNvSpPr/>
              <p:nvPr/>
            </p:nvSpPr>
            <p:spPr>
              <a:xfrm>
                <a:off x="1649300" y="3245480"/>
                <a:ext cx="153861" cy="150852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105" extrusionOk="0">
                    <a:moveTo>
                      <a:pt x="1073" y="1"/>
                    </a:moveTo>
                    <a:cubicBezTo>
                      <a:pt x="1011" y="1"/>
                      <a:pt x="949" y="5"/>
                      <a:pt x="887" y="15"/>
                    </a:cubicBezTo>
                    <a:lnTo>
                      <a:pt x="859" y="15"/>
                    </a:lnTo>
                    <a:cubicBezTo>
                      <a:pt x="372" y="101"/>
                      <a:pt x="0" y="530"/>
                      <a:pt x="0" y="1045"/>
                    </a:cubicBezTo>
                    <a:cubicBezTo>
                      <a:pt x="0" y="1217"/>
                      <a:pt x="57" y="1389"/>
                      <a:pt x="143" y="1560"/>
                    </a:cubicBezTo>
                    <a:cubicBezTo>
                      <a:pt x="200" y="1646"/>
                      <a:pt x="258" y="1732"/>
                      <a:pt x="344" y="1818"/>
                    </a:cubicBezTo>
                    <a:cubicBezTo>
                      <a:pt x="487" y="1961"/>
                      <a:pt x="687" y="2047"/>
                      <a:pt x="916" y="2104"/>
                    </a:cubicBezTo>
                    <a:lnTo>
                      <a:pt x="1288" y="2104"/>
                    </a:lnTo>
                    <a:cubicBezTo>
                      <a:pt x="1746" y="1990"/>
                      <a:pt x="2089" y="1618"/>
                      <a:pt x="2118" y="1160"/>
                    </a:cubicBezTo>
                    <a:cubicBezTo>
                      <a:pt x="2147" y="1045"/>
                      <a:pt x="2147" y="931"/>
                      <a:pt x="2118" y="845"/>
                    </a:cubicBezTo>
                    <a:cubicBezTo>
                      <a:pt x="2089" y="673"/>
                      <a:pt x="2004" y="501"/>
                      <a:pt x="1860" y="358"/>
                    </a:cubicBezTo>
                    <a:cubicBezTo>
                      <a:pt x="1670" y="120"/>
                      <a:pt x="1379" y="1"/>
                      <a:pt x="10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91"/>
              <p:cNvSpPr/>
              <p:nvPr/>
            </p:nvSpPr>
            <p:spPr>
              <a:xfrm>
                <a:off x="1686207" y="3279305"/>
                <a:ext cx="82126" cy="82126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1146" extrusionOk="0">
                    <a:moveTo>
                      <a:pt x="573" y="1"/>
                    </a:moveTo>
                    <a:cubicBezTo>
                      <a:pt x="258" y="1"/>
                      <a:pt x="0" y="258"/>
                      <a:pt x="0" y="573"/>
                    </a:cubicBezTo>
                    <a:cubicBezTo>
                      <a:pt x="0" y="888"/>
                      <a:pt x="258" y="1146"/>
                      <a:pt x="573" y="1146"/>
                    </a:cubicBezTo>
                    <a:cubicBezTo>
                      <a:pt x="888" y="1146"/>
                      <a:pt x="1145" y="888"/>
                      <a:pt x="1145" y="573"/>
                    </a:cubicBezTo>
                    <a:cubicBezTo>
                      <a:pt x="1145" y="258"/>
                      <a:pt x="888" y="1"/>
                      <a:pt x="57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91"/>
              <p:cNvSpPr/>
              <p:nvPr/>
            </p:nvSpPr>
            <p:spPr>
              <a:xfrm>
                <a:off x="2375323" y="3949787"/>
                <a:ext cx="262288" cy="217714"/>
              </a:xfrm>
              <a:custGeom>
                <a:avLst/>
                <a:gdLst/>
                <a:ahLst/>
                <a:cxnLst/>
                <a:rect l="l" t="t" r="r" b="b"/>
                <a:pathLst>
                  <a:path w="3660" h="3038" extrusionOk="0">
                    <a:moveTo>
                      <a:pt x="1987" y="0"/>
                    </a:moveTo>
                    <a:cubicBezTo>
                      <a:pt x="1889" y="0"/>
                      <a:pt x="1789" y="11"/>
                      <a:pt x="1689" y="32"/>
                    </a:cubicBezTo>
                    <a:cubicBezTo>
                      <a:pt x="344" y="290"/>
                      <a:pt x="0" y="2035"/>
                      <a:pt x="1117" y="2779"/>
                    </a:cubicBezTo>
                    <a:cubicBezTo>
                      <a:pt x="1384" y="2958"/>
                      <a:pt x="1673" y="3037"/>
                      <a:pt x="1954" y="3037"/>
                    </a:cubicBezTo>
                    <a:cubicBezTo>
                      <a:pt x="2846" y="3037"/>
                      <a:pt x="3659" y="2235"/>
                      <a:pt x="3463" y="1234"/>
                    </a:cubicBezTo>
                    <a:cubicBezTo>
                      <a:pt x="3313" y="507"/>
                      <a:pt x="2680" y="0"/>
                      <a:pt x="19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91"/>
              <p:cNvSpPr/>
              <p:nvPr/>
            </p:nvSpPr>
            <p:spPr>
              <a:xfrm>
                <a:off x="2406066" y="3973292"/>
                <a:ext cx="205817" cy="172351"/>
              </a:xfrm>
              <a:custGeom>
                <a:avLst/>
                <a:gdLst/>
                <a:ahLst/>
                <a:cxnLst/>
                <a:rect l="l" t="t" r="r" b="b"/>
                <a:pathLst>
                  <a:path w="2872" h="2405" extrusionOk="0">
                    <a:moveTo>
                      <a:pt x="1522" y="0"/>
                    </a:moveTo>
                    <a:cubicBezTo>
                      <a:pt x="1454" y="0"/>
                      <a:pt x="1386" y="6"/>
                      <a:pt x="1317" y="19"/>
                    </a:cubicBezTo>
                    <a:cubicBezTo>
                      <a:pt x="258" y="248"/>
                      <a:pt x="1" y="1593"/>
                      <a:pt x="888" y="2194"/>
                    </a:cubicBezTo>
                    <a:cubicBezTo>
                      <a:pt x="1102" y="2339"/>
                      <a:pt x="1332" y="2404"/>
                      <a:pt x="1554" y="2404"/>
                    </a:cubicBezTo>
                    <a:cubicBezTo>
                      <a:pt x="2250" y="2404"/>
                      <a:pt x="2871" y="1766"/>
                      <a:pt x="2719" y="963"/>
                    </a:cubicBezTo>
                    <a:cubicBezTo>
                      <a:pt x="2592" y="402"/>
                      <a:pt x="2078" y="0"/>
                      <a:pt x="152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91"/>
              <p:cNvSpPr/>
              <p:nvPr/>
            </p:nvSpPr>
            <p:spPr>
              <a:xfrm>
                <a:off x="2469632" y="4023026"/>
                <a:ext cx="86784" cy="72882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1017" extrusionOk="0">
                    <a:moveTo>
                      <a:pt x="673" y="1"/>
                    </a:moveTo>
                    <a:cubicBezTo>
                      <a:pt x="640" y="1"/>
                      <a:pt x="607" y="4"/>
                      <a:pt x="573" y="12"/>
                    </a:cubicBezTo>
                    <a:cubicBezTo>
                      <a:pt x="115" y="97"/>
                      <a:pt x="1" y="670"/>
                      <a:pt x="373" y="927"/>
                    </a:cubicBezTo>
                    <a:cubicBezTo>
                      <a:pt x="462" y="989"/>
                      <a:pt x="557" y="1016"/>
                      <a:pt x="650" y="1016"/>
                    </a:cubicBezTo>
                    <a:cubicBezTo>
                      <a:pt x="945" y="1016"/>
                      <a:pt x="1211" y="739"/>
                      <a:pt x="1146" y="412"/>
                    </a:cubicBezTo>
                    <a:cubicBezTo>
                      <a:pt x="1096" y="163"/>
                      <a:pt x="894" y="1"/>
                      <a:pt x="6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91"/>
              <p:cNvSpPr/>
              <p:nvPr/>
            </p:nvSpPr>
            <p:spPr>
              <a:xfrm>
                <a:off x="1813338" y="4198171"/>
                <a:ext cx="168266" cy="65142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909" extrusionOk="0">
                    <a:moveTo>
                      <a:pt x="58" y="0"/>
                    </a:moveTo>
                    <a:lnTo>
                      <a:pt x="58" y="172"/>
                    </a:lnTo>
                    <a:lnTo>
                      <a:pt x="29" y="401"/>
                    </a:lnTo>
                    <a:lnTo>
                      <a:pt x="1" y="773"/>
                    </a:lnTo>
                    <a:lnTo>
                      <a:pt x="1460" y="887"/>
                    </a:lnTo>
                    <a:cubicBezTo>
                      <a:pt x="1503" y="902"/>
                      <a:pt x="1539" y="909"/>
                      <a:pt x="1575" y="909"/>
                    </a:cubicBezTo>
                    <a:cubicBezTo>
                      <a:pt x="1611" y="909"/>
                      <a:pt x="1646" y="902"/>
                      <a:pt x="1689" y="887"/>
                    </a:cubicBezTo>
                    <a:cubicBezTo>
                      <a:pt x="2033" y="830"/>
                      <a:pt x="2290" y="544"/>
                      <a:pt x="2347" y="172"/>
                    </a:cubicBezTo>
                    <a:lnTo>
                      <a:pt x="659" y="29"/>
                    </a:lnTo>
                    <a:lnTo>
                      <a:pt x="401" y="29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91"/>
              <p:cNvSpPr/>
              <p:nvPr/>
            </p:nvSpPr>
            <p:spPr>
              <a:xfrm>
                <a:off x="2098415" y="4052552"/>
                <a:ext cx="153933" cy="132864"/>
              </a:xfrm>
              <a:custGeom>
                <a:avLst/>
                <a:gdLst/>
                <a:ahLst/>
                <a:cxnLst/>
                <a:rect l="l" t="t" r="r" b="b"/>
                <a:pathLst>
                  <a:path w="2148" h="1854" extrusionOk="0">
                    <a:moveTo>
                      <a:pt x="1575" y="0"/>
                    </a:moveTo>
                    <a:lnTo>
                      <a:pt x="1" y="1632"/>
                    </a:lnTo>
                    <a:cubicBezTo>
                      <a:pt x="151" y="1782"/>
                      <a:pt x="340" y="1854"/>
                      <a:pt x="532" y="1854"/>
                    </a:cubicBezTo>
                    <a:cubicBezTo>
                      <a:pt x="741" y="1854"/>
                      <a:pt x="952" y="1767"/>
                      <a:pt x="1117" y="1603"/>
                    </a:cubicBezTo>
                    <a:lnTo>
                      <a:pt x="2147" y="544"/>
                    </a:lnTo>
                    <a:lnTo>
                      <a:pt x="157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91"/>
              <p:cNvSpPr/>
              <p:nvPr/>
            </p:nvSpPr>
            <p:spPr>
              <a:xfrm>
                <a:off x="2432725" y="2243628"/>
                <a:ext cx="816390" cy="1015256"/>
              </a:xfrm>
              <a:custGeom>
                <a:avLst/>
                <a:gdLst/>
                <a:ahLst/>
                <a:cxnLst/>
                <a:rect l="l" t="t" r="r" b="b"/>
                <a:pathLst>
                  <a:path w="11392" h="14167" extrusionOk="0">
                    <a:moveTo>
                      <a:pt x="3177" y="0"/>
                    </a:moveTo>
                    <a:lnTo>
                      <a:pt x="1" y="12020"/>
                    </a:lnTo>
                    <a:lnTo>
                      <a:pt x="8157" y="14167"/>
                    </a:lnTo>
                    <a:lnTo>
                      <a:pt x="8272" y="14024"/>
                    </a:lnTo>
                    <a:lnTo>
                      <a:pt x="11391" y="2175"/>
                    </a:lnTo>
                    <a:lnTo>
                      <a:pt x="317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91"/>
              <p:cNvSpPr/>
              <p:nvPr/>
            </p:nvSpPr>
            <p:spPr>
              <a:xfrm>
                <a:off x="2451214" y="2237465"/>
                <a:ext cx="797901" cy="1011171"/>
              </a:xfrm>
              <a:custGeom>
                <a:avLst/>
                <a:gdLst/>
                <a:ahLst/>
                <a:cxnLst/>
                <a:rect l="l" t="t" r="r" b="b"/>
                <a:pathLst>
                  <a:path w="11134" h="14110" extrusionOk="0">
                    <a:moveTo>
                      <a:pt x="3177" y="0"/>
                    </a:moveTo>
                    <a:lnTo>
                      <a:pt x="0" y="12020"/>
                    </a:lnTo>
                    <a:lnTo>
                      <a:pt x="8014" y="14110"/>
                    </a:lnTo>
                    <a:lnTo>
                      <a:pt x="11133" y="2261"/>
                    </a:lnTo>
                    <a:lnTo>
                      <a:pt x="9530" y="1832"/>
                    </a:lnTo>
                    <a:lnTo>
                      <a:pt x="9473" y="1632"/>
                    </a:lnTo>
                    <a:lnTo>
                      <a:pt x="317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91"/>
              <p:cNvSpPr/>
              <p:nvPr/>
            </p:nvSpPr>
            <p:spPr>
              <a:xfrm>
                <a:off x="2488121" y="2321526"/>
                <a:ext cx="685103" cy="873792"/>
              </a:xfrm>
              <a:custGeom>
                <a:avLst/>
                <a:gdLst/>
                <a:ahLst/>
                <a:cxnLst/>
                <a:rect l="l" t="t" r="r" b="b"/>
                <a:pathLst>
                  <a:path w="9560" h="12193" extrusionOk="0">
                    <a:moveTo>
                      <a:pt x="2748" y="1"/>
                    </a:moveTo>
                    <a:lnTo>
                      <a:pt x="0" y="10418"/>
                    </a:lnTo>
                    <a:lnTo>
                      <a:pt x="6812" y="12192"/>
                    </a:lnTo>
                    <a:lnTo>
                      <a:pt x="9559" y="1804"/>
                    </a:lnTo>
                    <a:lnTo>
                      <a:pt x="2748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91"/>
              <p:cNvSpPr/>
              <p:nvPr/>
            </p:nvSpPr>
            <p:spPr>
              <a:xfrm>
                <a:off x="2498369" y="2315363"/>
                <a:ext cx="685103" cy="873792"/>
              </a:xfrm>
              <a:custGeom>
                <a:avLst/>
                <a:gdLst/>
                <a:ahLst/>
                <a:cxnLst/>
                <a:rect l="l" t="t" r="r" b="b"/>
                <a:pathLst>
                  <a:path w="9560" h="12193" extrusionOk="0">
                    <a:moveTo>
                      <a:pt x="2748" y="1"/>
                    </a:moveTo>
                    <a:lnTo>
                      <a:pt x="1" y="10418"/>
                    </a:lnTo>
                    <a:lnTo>
                      <a:pt x="6812" y="12193"/>
                    </a:lnTo>
                    <a:lnTo>
                      <a:pt x="9559" y="1804"/>
                    </a:lnTo>
                    <a:lnTo>
                      <a:pt x="274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91"/>
              <p:cNvSpPr/>
              <p:nvPr/>
            </p:nvSpPr>
            <p:spPr>
              <a:xfrm>
                <a:off x="2806020" y="2329767"/>
                <a:ext cx="330297" cy="104629"/>
              </a:xfrm>
              <a:custGeom>
                <a:avLst/>
                <a:gdLst/>
                <a:ahLst/>
                <a:cxnLst/>
                <a:rect l="l" t="t" r="r" b="b"/>
                <a:pathLst>
                  <a:path w="4609" h="1460" extrusionOk="0">
                    <a:moveTo>
                      <a:pt x="58" y="0"/>
                    </a:moveTo>
                    <a:lnTo>
                      <a:pt x="0" y="286"/>
                    </a:lnTo>
                    <a:lnTo>
                      <a:pt x="4522" y="1460"/>
                    </a:lnTo>
                    <a:lnTo>
                      <a:pt x="4608" y="1145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91"/>
              <p:cNvSpPr/>
              <p:nvPr/>
            </p:nvSpPr>
            <p:spPr>
              <a:xfrm>
                <a:off x="2793694" y="2372837"/>
                <a:ext cx="264653" cy="88218"/>
              </a:xfrm>
              <a:custGeom>
                <a:avLst/>
                <a:gdLst/>
                <a:ahLst/>
                <a:cxnLst/>
                <a:rect l="l" t="t" r="r" b="b"/>
                <a:pathLst>
                  <a:path w="3693" h="1231" extrusionOk="0">
                    <a:moveTo>
                      <a:pt x="87" y="0"/>
                    </a:moveTo>
                    <a:lnTo>
                      <a:pt x="1" y="315"/>
                    </a:lnTo>
                    <a:lnTo>
                      <a:pt x="3607" y="1231"/>
                    </a:lnTo>
                    <a:lnTo>
                      <a:pt x="3693" y="94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91"/>
              <p:cNvSpPr/>
              <p:nvPr/>
            </p:nvSpPr>
            <p:spPr>
              <a:xfrm>
                <a:off x="2734213" y="2481478"/>
                <a:ext cx="221583" cy="80120"/>
              </a:xfrm>
              <a:custGeom>
                <a:avLst/>
                <a:gdLst/>
                <a:ahLst/>
                <a:cxnLst/>
                <a:rect l="l" t="t" r="r" b="b"/>
                <a:pathLst>
                  <a:path w="3092" h="1118" extrusionOk="0">
                    <a:moveTo>
                      <a:pt x="87" y="1"/>
                    </a:moveTo>
                    <a:lnTo>
                      <a:pt x="1" y="316"/>
                    </a:lnTo>
                    <a:lnTo>
                      <a:pt x="3006" y="1117"/>
                    </a:lnTo>
                    <a:lnTo>
                      <a:pt x="3092" y="802"/>
                    </a:lnTo>
                    <a:lnTo>
                      <a:pt x="8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91"/>
              <p:cNvSpPr/>
              <p:nvPr/>
            </p:nvSpPr>
            <p:spPr>
              <a:xfrm>
                <a:off x="2771120" y="2460982"/>
                <a:ext cx="330297" cy="104700"/>
              </a:xfrm>
              <a:custGeom>
                <a:avLst/>
                <a:gdLst/>
                <a:ahLst/>
                <a:cxnLst/>
                <a:rect l="l" t="t" r="r" b="b"/>
                <a:pathLst>
                  <a:path w="4609" h="1461" extrusionOk="0">
                    <a:moveTo>
                      <a:pt x="87" y="1"/>
                    </a:moveTo>
                    <a:lnTo>
                      <a:pt x="1" y="287"/>
                    </a:lnTo>
                    <a:lnTo>
                      <a:pt x="4523" y="1460"/>
                    </a:lnTo>
                    <a:lnTo>
                      <a:pt x="4609" y="1146"/>
                    </a:lnTo>
                    <a:lnTo>
                      <a:pt x="8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91"/>
              <p:cNvSpPr/>
              <p:nvPr/>
            </p:nvSpPr>
            <p:spPr>
              <a:xfrm>
                <a:off x="2711639" y="2567617"/>
                <a:ext cx="262647" cy="90368"/>
              </a:xfrm>
              <a:custGeom>
                <a:avLst/>
                <a:gdLst/>
                <a:ahLst/>
                <a:cxnLst/>
                <a:rect l="l" t="t" r="r" b="b"/>
                <a:pathLst>
                  <a:path w="3665" h="1261" extrusionOk="0">
                    <a:moveTo>
                      <a:pt x="58" y="1"/>
                    </a:moveTo>
                    <a:lnTo>
                      <a:pt x="1" y="316"/>
                    </a:lnTo>
                    <a:lnTo>
                      <a:pt x="3578" y="1260"/>
                    </a:lnTo>
                    <a:lnTo>
                      <a:pt x="3664" y="945"/>
                    </a:lnTo>
                    <a:lnTo>
                      <a:pt x="5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91"/>
              <p:cNvSpPr/>
              <p:nvPr/>
            </p:nvSpPr>
            <p:spPr>
              <a:xfrm>
                <a:off x="2699385" y="2612765"/>
                <a:ext cx="221583" cy="78041"/>
              </a:xfrm>
              <a:custGeom>
                <a:avLst/>
                <a:gdLst/>
                <a:ahLst/>
                <a:cxnLst/>
                <a:rect l="l" t="t" r="r" b="b"/>
                <a:pathLst>
                  <a:path w="3092" h="1089" extrusionOk="0">
                    <a:moveTo>
                      <a:pt x="86" y="1"/>
                    </a:moveTo>
                    <a:lnTo>
                      <a:pt x="0" y="315"/>
                    </a:lnTo>
                    <a:lnTo>
                      <a:pt x="3005" y="1088"/>
                    </a:lnTo>
                    <a:lnTo>
                      <a:pt x="3091" y="802"/>
                    </a:lnTo>
                    <a:lnTo>
                      <a:pt x="8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91"/>
              <p:cNvSpPr/>
              <p:nvPr/>
            </p:nvSpPr>
            <p:spPr>
              <a:xfrm>
                <a:off x="2689137" y="2655835"/>
                <a:ext cx="328219" cy="106707"/>
              </a:xfrm>
              <a:custGeom>
                <a:avLst/>
                <a:gdLst/>
                <a:ahLst/>
                <a:cxnLst/>
                <a:rect l="l" t="t" r="r" b="b"/>
                <a:pathLst>
                  <a:path w="4580" h="1489" extrusionOk="0">
                    <a:moveTo>
                      <a:pt x="57" y="1"/>
                    </a:moveTo>
                    <a:lnTo>
                      <a:pt x="0" y="287"/>
                    </a:lnTo>
                    <a:lnTo>
                      <a:pt x="4493" y="1489"/>
                    </a:lnTo>
                    <a:lnTo>
                      <a:pt x="4579" y="1174"/>
                    </a:lnTo>
                    <a:lnTo>
                      <a:pt x="5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91"/>
              <p:cNvSpPr/>
              <p:nvPr/>
            </p:nvSpPr>
            <p:spPr>
              <a:xfrm>
                <a:off x="2676811" y="2698904"/>
                <a:ext cx="262575" cy="90296"/>
              </a:xfrm>
              <a:custGeom>
                <a:avLst/>
                <a:gdLst/>
                <a:ahLst/>
                <a:cxnLst/>
                <a:rect l="l" t="t" r="r" b="b"/>
                <a:pathLst>
                  <a:path w="3664" h="1260" extrusionOk="0">
                    <a:moveTo>
                      <a:pt x="86" y="1"/>
                    </a:moveTo>
                    <a:lnTo>
                      <a:pt x="0" y="315"/>
                    </a:lnTo>
                    <a:lnTo>
                      <a:pt x="3578" y="1260"/>
                    </a:lnTo>
                    <a:lnTo>
                      <a:pt x="3664" y="945"/>
                    </a:lnTo>
                    <a:lnTo>
                      <a:pt x="8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91"/>
              <p:cNvSpPr/>
              <p:nvPr/>
            </p:nvSpPr>
            <p:spPr>
              <a:xfrm>
                <a:off x="2713718" y="2680487"/>
                <a:ext cx="223662" cy="75892"/>
              </a:xfrm>
              <a:custGeom>
                <a:avLst/>
                <a:gdLst/>
                <a:ahLst/>
                <a:cxnLst/>
                <a:rect l="l" t="t" r="r" b="b"/>
                <a:pathLst>
                  <a:path w="3121" h="1059" extrusionOk="0">
                    <a:moveTo>
                      <a:pt x="86" y="0"/>
                    </a:moveTo>
                    <a:lnTo>
                      <a:pt x="1" y="286"/>
                    </a:lnTo>
                    <a:lnTo>
                      <a:pt x="3034" y="1059"/>
                    </a:lnTo>
                    <a:lnTo>
                      <a:pt x="3120" y="773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91"/>
              <p:cNvSpPr/>
              <p:nvPr/>
            </p:nvSpPr>
            <p:spPr>
              <a:xfrm>
                <a:off x="2703470" y="2721478"/>
                <a:ext cx="330297" cy="106707"/>
              </a:xfrm>
              <a:custGeom>
                <a:avLst/>
                <a:gdLst/>
                <a:ahLst/>
                <a:cxnLst/>
                <a:rect l="l" t="t" r="r" b="b"/>
                <a:pathLst>
                  <a:path w="4609" h="1489" extrusionOk="0">
                    <a:moveTo>
                      <a:pt x="86" y="0"/>
                    </a:moveTo>
                    <a:lnTo>
                      <a:pt x="0" y="315"/>
                    </a:lnTo>
                    <a:lnTo>
                      <a:pt x="4522" y="1489"/>
                    </a:lnTo>
                    <a:lnTo>
                      <a:pt x="4608" y="1174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91"/>
              <p:cNvSpPr/>
              <p:nvPr/>
            </p:nvSpPr>
            <p:spPr>
              <a:xfrm>
                <a:off x="2641911" y="2830191"/>
                <a:ext cx="262647" cy="90296"/>
              </a:xfrm>
              <a:custGeom>
                <a:avLst/>
                <a:gdLst/>
                <a:ahLst/>
                <a:cxnLst/>
                <a:rect l="l" t="t" r="r" b="b"/>
                <a:pathLst>
                  <a:path w="3665" h="1260" extrusionOk="0">
                    <a:moveTo>
                      <a:pt x="87" y="0"/>
                    </a:moveTo>
                    <a:lnTo>
                      <a:pt x="1" y="315"/>
                    </a:lnTo>
                    <a:lnTo>
                      <a:pt x="3578" y="1259"/>
                    </a:lnTo>
                    <a:lnTo>
                      <a:pt x="3664" y="94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91"/>
              <p:cNvSpPr/>
              <p:nvPr/>
            </p:nvSpPr>
            <p:spPr>
              <a:xfrm>
                <a:off x="2629656" y="2873261"/>
                <a:ext cx="221583" cy="80048"/>
              </a:xfrm>
              <a:custGeom>
                <a:avLst/>
                <a:gdLst/>
                <a:ahLst/>
                <a:cxnLst/>
                <a:rect l="l" t="t" r="r" b="b"/>
                <a:pathLst>
                  <a:path w="3092" h="1117" extrusionOk="0">
                    <a:moveTo>
                      <a:pt x="86" y="0"/>
                    </a:moveTo>
                    <a:lnTo>
                      <a:pt x="0" y="315"/>
                    </a:lnTo>
                    <a:lnTo>
                      <a:pt x="3005" y="1116"/>
                    </a:lnTo>
                    <a:lnTo>
                      <a:pt x="3091" y="80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91"/>
              <p:cNvSpPr/>
              <p:nvPr/>
            </p:nvSpPr>
            <p:spPr>
              <a:xfrm>
                <a:off x="2619408" y="2916331"/>
                <a:ext cx="328219" cy="106707"/>
              </a:xfrm>
              <a:custGeom>
                <a:avLst/>
                <a:gdLst/>
                <a:ahLst/>
                <a:cxnLst/>
                <a:rect l="l" t="t" r="r" b="b"/>
                <a:pathLst>
                  <a:path w="4580" h="1489" extrusionOk="0">
                    <a:moveTo>
                      <a:pt x="86" y="0"/>
                    </a:moveTo>
                    <a:lnTo>
                      <a:pt x="0" y="315"/>
                    </a:lnTo>
                    <a:lnTo>
                      <a:pt x="4522" y="1488"/>
                    </a:lnTo>
                    <a:lnTo>
                      <a:pt x="4579" y="120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91"/>
              <p:cNvSpPr/>
              <p:nvPr/>
            </p:nvSpPr>
            <p:spPr>
              <a:xfrm>
                <a:off x="2607082" y="2959400"/>
                <a:ext cx="264653" cy="90296"/>
              </a:xfrm>
              <a:custGeom>
                <a:avLst/>
                <a:gdLst/>
                <a:ahLst/>
                <a:cxnLst/>
                <a:rect l="l" t="t" r="r" b="b"/>
                <a:pathLst>
                  <a:path w="3693" h="1260" extrusionOk="0">
                    <a:moveTo>
                      <a:pt x="86" y="0"/>
                    </a:moveTo>
                    <a:lnTo>
                      <a:pt x="0" y="315"/>
                    </a:lnTo>
                    <a:lnTo>
                      <a:pt x="3606" y="1259"/>
                    </a:lnTo>
                    <a:lnTo>
                      <a:pt x="3692" y="945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91"/>
              <p:cNvSpPr/>
              <p:nvPr/>
            </p:nvSpPr>
            <p:spPr>
              <a:xfrm>
                <a:off x="2646067" y="2940911"/>
                <a:ext cx="223590" cy="78041"/>
              </a:xfrm>
              <a:custGeom>
                <a:avLst/>
                <a:gdLst/>
                <a:ahLst/>
                <a:cxnLst/>
                <a:rect l="l" t="t" r="r" b="b"/>
                <a:pathLst>
                  <a:path w="3120" h="1089" extrusionOk="0">
                    <a:moveTo>
                      <a:pt x="86" y="1"/>
                    </a:moveTo>
                    <a:lnTo>
                      <a:pt x="0" y="315"/>
                    </a:lnTo>
                    <a:lnTo>
                      <a:pt x="3034" y="1088"/>
                    </a:lnTo>
                    <a:lnTo>
                      <a:pt x="3120" y="802"/>
                    </a:lnTo>
                    <a:lnTo>
                      <a:pt x="8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91"/>
              <p:cNvSpPr/>
              <p:nvPr/>
            </p:nvSpPr>
            <p:spPr>
              <a:xfrm>
                <a:off x="2771120" y="2218976"/>
                <a:ext cx="356956" cy="172351"/>
              </a:xfrm>
              <a:custGeom>
                <a:avLst/>
                <a:gdLst/>
                <a:ahLst/>
                <a:cxnLst/>
                <a:rect l="l" t="t" r="r" b="b"/>
                <a:pathLst>
                  <a:path w="4981" h="2405" extrusionOk="0">
                    <a:moveTo>
                      <a:pt x="1031" y="1"/>
                    </a:moveTo>
                    <a:lnTo>
                      <a:pt x="688" y="344"/>
                    </a:lnTo>
                    <a:lnTo>
                      <a:pt x="402" y="659"/>
                    </a:lnTo>
                    <a:lnTo>
                      <a:pt x="344" y="688"/>
                    </a:lnTo>
                    <a:lnTo>
                      <a:pt x="230" y="831"/>
                    </a:lnTo>
                    <a:lnTo>
                      <a:pt x="1" y="1088"/>
                    </a:lnTo>
                    <a:lnTo>
                      <a:pt x="4981" y="2405"/>
                    </a:lnTo>
                    <a:lnTo>
                      <a:pt x="4952" y="2347"/>
                    </a:lnTo>
                    <a:lnTo>
                      <a:pt x="4895" y="2033"/>
                    </a:lnTo>
                    <a:lnTo>
                      <a:pt x="4838" y="1861"/>
                    </a:lnTo>
                    <a:lnTo>
                      <a:pt x="4838" y="1804"/>
                    </a:lnTo>
                    <a:lnTo>
                      <a:pt x="4809" y="1603"/>
                    </a:lnTo>
                    <a:lnTo>
                      <a:pt x="4752" y="1403"/>
                    </a:lnTo>
                    <a:lnTo>
                      <a:pt x="4637" y="916"/>
                    </a:lnTo>
                    <a:lnTo>
                      <a:pt x="4523" y="888"/>
                    </a:lnTo>
                    <a:lnTo>
                      <a:pt x="4294" y="802"/>
                    </a:lnTo>
                    <a:lnTo>
                      <a:pt x="4179" y="745"/>
                    </a:lnTo>
                    <a:lnTo>
                      <a:pt x="3893" y="630"/>
                    </a:lnTo>
                    <a:lnTo>
                      <a:pt x="3636" y="544"/>
                    </a:lnTo>
                    <a:lnTo>
                      <a:pt x="3607" y="516"/>
                    </a:lnTo>
                    <a:lnTo>
                      <a:pt x="3235" y="401"/>
                    </a:lnTo>
                    <a:lnTo>
                      <a:pt x="3149" y="373"/>
                    </a:lnTo>
                    <a:cubicBezTo>
                      <a:pt x="3086" y="415"/>
                      <a:pt x="3008" y="441"/>
                      <a:pt x="2926" y="441"/>
                    </a:cubicBezTo>
                    <a:cubicBezTo>
                      <a:pt x="2896" y="441"/>
                      <a:pt x="2865" y="438"/>
                      <a:pt x="2834" y="430"/>
                    </a:cubicBezTo>
                    <a:cubicBezTo>
                      <a:pt x="2720" y="373"/>
                      <a:pt x="2605" y="315"/>
                      <a:pt x="2548" y="201"/>
                    </a:cubicBezTo>
                    <a:lnTo>
                      <a:pt x="2147" y="144"/>
                    </a:lnTo>
                    <a:lnTo>
                      <a:pt x="2061" y="144"/>
                    </a:lnTo>
                    <a:lnTo>
                      <a:pt x="1832" y="115"/>
                    </a:lnTo>
                    <a:lnTo>
                      <a:pt x="1317" y="29"/>
                    </a:lnTo>
                    <a:lnTo>
                      <a:pt x="10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91"/>
              <p:cNvSpPr/>
              <p:nvPr/>
            </p:nvSpPr>
            <p:spPr>
              <a:xfrm>
                <a:off x="2756787" y="2262045"/>
                <a:ext cx="387341" cy="135731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1894" extrusionOk="0">
                    <a:moveTo>
                      <a:pt x="458" y="1"/>
                    </a:moveTo>
                    <a:lnTo>
                      <a:pt x="401" y="29"/>
                    </a:lnTo>
                    <a:lnTo>
                      <a:pt x="258" y="172"/>
                    </a:lnTo>
                    <a:lnTo>
                      <a:pt x="115" y="287"/>
                    </a:lnTo>
                    <a:cubicBezTo>
                      <a:pt x="1" y="373"/>
                      <a:pt x="29" y="544"/>
                      <a:pt x="172" y="573"/>
                    </a:cubicBezTo>
                    <a:lnTo>
                      <a:pt x="5152" y="1890"/>
                    </a:lnTo>
                    <a:cubicBezTo>
                      <a:pt x="5162" y="1892"/>
                      <a:pt x="5172" y="1893"/>
                      <a:pt x="5183" y="1893"/>
                    </a:cubicBezTo>
                    <a:cubicBezTo>
                      <a:pt x="5290" y="1893"/>
                      <a:pt x="5405" y="1765"/>
                      <a:pt x="5352" y="1661"/>
                    </a:cubicBezTo>
                    <a:lnTo>
                      <a:pt x="5266" y="1489"/>
                    </a:lnTo>
                    <a:lnTo>
                      <a:pt x="5209" y="1289"/>
                    </a:lnTo>
                    <a:lnTo>
                      <a:pt x="5181" y="1231"/>
                    </a:lnTo>
                    <a:lnTo>
                      <a:pt x="45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91"/>
              <p:cNvSpPr/>
              <p:nvPr/>
            </p:nvSpPr>
            <p:spPr>
              <a:xfrm>
                <a:off x="2918818" y="2156844"/>
                <a:ext cx="127203" cy="125339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749" extrusionOk="0">
                    <a:moveTo>
                      <a:pt x="974" y="467"/>
                    </a:moveTo>
                    <a:cubicBezTo>
                      <a:pt x="1202" y="524"/>
                      <a:pt x="1317" y="753"/>
                      <a:pt x="1288" y="982"/>
                    </a:cubicBezTo>
                    <a:cubicBezTo>
                      <a:pt x="1260" y="1039"/>
                      <a:pt x="1202" y="1097"/>
                      <a:pt x="1174" y="1154"/>
                    </a:cubicBezTo>
                    <a:cubicBezTo>
                      <a:pt x="1145" y="1182"/>
                      <a:pt x="1117" y="1182"/>
                      <a:pt x="1117" y="1211"/>
                    </a:cubicBezTo>
                    <a:cubicBezTo>
                      <a:pt x="1033" y="1253"/>
                      <a:pt x="949" y="1280"/>
                      <a:pt x="865" y="1280"/>
                    </a:cubicBezTo>
                    <a:cubicBezTo>
                      <a:pt x="835" y="1280"/>
                      <a:pt x="804" y="1276"/>
                      <a:pt x="773" y="1268"/>
                    </a:cubicBezTo>
                    <a:cubicBezTo>
                      <a:pt x="315" y="1154"/>
                      <a:pt x="401" y="467"/>
                      <a:pt x="888" y="467"/>
                    </a:cubicBezTo>
                    <a:close/>
                    <a:moveTo>
                      <a:pt x="846" y="1"/>
                    </a:moveTo>
                    <a:cubicBezTo>
                      <a:pt x="470" y="1"/>
                      <a:pt x="123" y="261"/>
                      <a:pt x="29" y="639"/>
                    </a:cubicBezTo>
                    <a:cubicBezTo>
                      <a:pt x="0" y="696"/>
                      <a:pt x="0" y="753"/>
                      <a:pt x="0" y="782"/>
                    </a:cubicBezTo>
                    <a:cubicBezTo>
                      <a:pt x="0" y="868"/>
                      <a:pt x="0" y="925"/>
                      <a:pt x="0" y="982"/>
                    </a:cubicBezTo>
                    <a:cubicBezTo>
                      <a:pt x="29" y="1211"/>
                      <a:pt x="144" y="1383"/>
                      <a:pt x="287" y="1526"/>
                    </a:cubicBezTo>
                    <a:cubicBezTo>
                      <a:pt x="454" y="1676"/>
                      <a:pt x="670" y="1749"/>
                      <a:pt x="883" y="1749"/>
                    </a:cubicBezTo>
                    <a:cubicBezTo>
                      <a:pt x="1035" y="1749"/>
                      <a:pt x="1186" y="1712"/>
                      <a:pt x="1317" y="1640"/>
                    </a:cubicBezTo>
                    <a:cubicBezTo>
                      <a:pt x="1403" y="1583"/>
                      <a:pt x="1489" y="1526"/>
                      <a:pt x="1546" y="1440"/>
                    </a:cubicBezTo>
                    <a:lnTo>
                      <a:pt x="1575" y="1411"/>
                    </a:lnTo>
                    <a:cubicBezTo>
                      <a:pt x="1660" y="1326"/>
                      <a:pt x="1689" y="1211"/>
                      <a:pt x="1718" y="1097"/>
                    </a:cubicBezTo>
                    <a:cubicBezTo>
                      <a:pt x="1775" y="925"/>
                      <a:pt x="1775" y="753"/>
                      <a:pt x="1718" y="610"/>
                    </a:cubicBezTo>
                    <a:lnTo>
                      <a:pt x="1660" y="496"/>
                    </a:lnTo>
                    <a:cubicBezTo>
                      <a:pt x="1575" y="267"/>
                      <a:pt x="1346" y="95"/>
                      <a:pt x="1088" y="38"/>
                    </a:cubicBezTo>
                    <a:cubicBezTo>
                      <a:pt x="1007" y="13"/>
                      <a:pt x="926" y="1"/>
                      <a:pt x="8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91"/>
              <p:cNvSpPr/>
              <p:nvPr/>
            </p:nvSpPr>
            <p:spPr>
              <a:xfrm>
                <a:off x="2660400" y="2237465"/>
                <a:ext cx="18489" cy="10320"/>
              </a:xfrm>
              <a:custGeom>
                <a:avLst/>
                <a:gdLst/>
                <a:ahLst/>
                <a:cxnLst/>
                <a:rect l="l" t="t" r="r" b="b"/>
                <a:pathLst>
                  <a:path w="258" h="144" extrusionOk="0">
                    <a:moveTo>
                      <a:pt x="258" y="0"/>
                    </a:moveTo>
                    <a:lnTo>
                      <a:pt x="0" y="86"/>
                    </a:lnTo>
                    <a:lnTo>
                      <a:pt x="229" y="143"/>
                    </a:lnTo>
                    <a:lnTo>
                      <a:pt x="25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91"/>
              <p:cNvSpPr/>
              <p:nvPr/>
            </p:nvSpPr>
            <p:spPr>
              <a:xfrm>
                <a:off x="2799857" y="2241550"/>
                <a:ext cx="317971" cy="106707"/>
              </a:xfrm>
              <a:custGeom>
                <a:avLst/>
                <a:gdLst/>
                <a:ahLst/>
                <a:cxnLst/>
                <a:rect l="l" t="t" r="r" b="b"/>
                <a:pathLst>
                  <a:path w="4437" h="1489" extrusionOk="0">
                    <a:moveTo>
                      <a:pt x="287" y="0"/>
                    </a:moveTo>
                    <a:lnTo>
                      <a:pt x="1" y="315"/>
                    </a:lnTo>
                    <a:lnTo>
                      <a:pt x="4437" y="1489"/>
                    </a:lnTo>
                    <a:lnTo>
                      <a:pt x="4379" y="1288"/>
                    </a:lnTo>
                    <a:lnTo>
                      <a:pt x="4351" y="1088"/>
                    </a:lnTo>
                    <a:lnTo>
                      <a:pt x="28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91"/>
              <p:cNvSpPr/>
              <p:nvPr/>
            </p:nvSpPr>
            <p:spPr>
              <a:xfrm>
                <a:off x="2882970" y="2915145"/>
                <a:ext cx="853214" cy="730169"/>
              </a:xfrm>
              <a:custGeom>
                <a:avLst/>
                <a:gdLst/>
                <a:ahLst/>
                <a:cxnLst/>
                <a:rect l="l" t="t" r="r" b="b"/>
                <a:pathLst>
                  <a:path w="11906" h="10189" extrusionOk="0">
                    <a:moveTo>
                      <a:pt x="10532" y="0"/>
                    </a:moveTo>
                    <a:lnTo>
                      <a:pt x="10160" y="315"/>
                    </a:lnTo>
                    <a:lnTo>
                      <a:pt x="10675" y="973"/>
                    </a:lnTo>
                    <a:lnTo>
                      <a:pt x="9988" y="1517"/>
                    </a:lnTo>
                    <a:lnTo>
                      <a:pt x="9330" y="687"/>
                    </a:lnTo>
                    <a:lnTo>
                      <a:pt x="4064" y="4980"/>
                    </a:lnTo>
                    <a:cubicBezTo>
                      <a:pt x="3749" y="5238"/>
                      <a:pt x="3692" y="5724"/>
                      <a:pt x="3949" y="6010"/>
                    </a:cubicBezTo>
                    <a:lnTo>
                      <a:pt x="4093" y="6182"/>
                    </a:lnTo>
                    <a:lnTo>
                      <a:pt x="3549" y="6611"/>
                    </a:lnTo>
                    <a:lnTo>
                      <a:pt x="3635" y="6726"/>
                    </a:lnTo>
                    <a:lnTo>
                      <a:pt x="2919" y="7327"/>
                    </a:lnTo>
                    <a:lnTo>
                      <a:pt x="3005" y="7413"/>
                    </a:lnTo>
                    <a:lnTo>
                      <a:pt x="200" y="9702"/>
                    </a:lnTo>
                    <a:lnTo>
                      <a:pt x="0" y="10189"/>
                    </a:lnTo>
                    <a:lnTo>
                      <a:pt x="3177" y="7585"/>
                    </a:lnTo>
                    <a:lnTo>
                      <a:pt x="3234" y="7670"/>
                    </a:lnTo>
                    <a:lnTo>
                      <a:pt x="3949" y="7098"/>
                    </a:lnTo>
                    <a:lnTo>
                      <a:pt x="4035" y="7184"/>
                    </a:lnTo>
                    <a:lnTo>
                      <a:pt x="4575" y="6757"/>
                    </a:lnTo>
                    <a:lnTo>
                      <a:pt x="4575" y="6757"/>
                    </a:lnTo>
                    <a:lnTo>
                      <a:pt x="4694" y="6926"/>
                    </a:lnTo>
                    <a:cubicBezTo>
                      <a:pt x="4835" y="7099"/>
                      <a:pt x="5038" y="7186"/>
                      <a:pt x="5243" y="7186"/>
                    </a:cubicBezTo>
                    <a:cubicBezTo>
                      <a:pt x="5412" y="7186"/>
                      <a:pt x="5582" y="7128"/>
                      <a:pt x="5724" y="7012"/>
                    </a:cubicBezTo>
                    <a:lnTo>
                      <a:pt x="10990" y="2719"/>
                    </a:lnTo>
                    <a:lnTo>
                      <a:pt x="10332" y="1889"/>
                    </a:lnTo>
                    <a:lnTo>
                      <a:pt x="10990" y="1317"/>
                    </a:lnTo>
                    <a:lnTo>
                      <a:pt x="11534" y="1975"/>
                    </a:lnTo>
                    <a:lnTo>
                      <a:pt x="11906" y="1689"/>
                    </a:lnTo>
                    <a:lnTo>
                      <a:pt x="1053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91"/>
              <p:cNvSpPr/>
              <p:nvPr/>
            </p:nvSpPr>
            <p:spPr>
              <a:xfrm>
                <a:off x="3185407" y="3063957"/>
                <a:ext cx="371355" cy="328644"/>
              </a:xfrm>
              <a:custGeom>
                <a:avLst/>
                <a:gdLst/>
                <a:ahLst/>
                <a:cxnLst/>
                <a:rect l="l" t="t" r="r" b="b"/>
                <a:pathLst>
                  <a:path w="5182" h="4586" extrusionOk="0">
                    <a:moveTo>
                      <a:pt x="3922" y="1"/>
                    </a:moveTo>
                    <a:lnTo>
                      <a:pt x="487" y="2834"/>
                    </a:lnTo>
                    <a:cubicBezTo>
                      <a:pt x="58" y="3178"/>
                      <a:pt x="1" y="3779"/>
                      <a:pt x="344" y="4208"/>
                    </a:cubicBezTo>
                    <a:cubicBezTo>
                      <a:pt x="540" y="4453"/>
                      <a:pt x="830" y="4586"/>
                      <a:pt x="1122" y="4586"/>
                    </a:cubicBezTo>
                    <a:cubicBezTo>
                      <a:pt x="1341" y="4586"/>
                      <a:pt x="1562" y="4511"/>
                      <a:pt x="1747" y="4351"/>
                    </a:cubicBezTo>
                    <a:lnTo>
                      <a:pt x="5181" y="1546"/>
                    </a:lnTo>
                    <a:lnTo>
                      <a:pt x="392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91"/>
              <p:cNvSpPr/>
              <p:nvPr/>
            </p:nvSpPr>
            <p:spPr>
              <a:xfrm>
                <a:off x="3089019" y="3369601"/>
                <a:ext cx="110863" cy="100544"/>
              </a:xfrm>
              <a:custGeom>
                <a:avLst/>
                <a:gdLst/>
                <a:ahLst/>
                <a:cxnLst/>
                <a:rect l="l" t="t" r="r" b="b"/>
                <a:pathLst>
                  <a:path w="1547" h="1403" extrusionOk="0">
                    <a:moveTo>
                      <a:pt x="1260" y="0"/>
                    </a:moveTo>
                    <a:lnTo>
                      <a:pt x="1" y="1030"/>
                    </a:lnTo>
                    <a:lnTo>
                      <a:pt x="287" y="1402"/>
                    </a:lnTo>
                    <a:lnTo>
                      <a:pt x="1546" y="372"/>
                    </a:lnTo>
                    <a:lnTo>
                      <a:pt x="126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91"/>
              <p:cNvSpPr/>
              <p:nvPr/>
            </p:nvSpPr>
            <p:spPr>
              <a:xfrm>
                <a:off x="3132089" y="3363438"/>
                <a:ext cx="71878" cy="71807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1002" extrusionOk="0">
                    <a:moveTo>
                      <a:pt x="516" y="0"/>
                    </a:moveTo>
                    <a:lnTo>
                      <a:pt x="1" y="429"/>
                    </a:lnTo>
                    <a:lnTo>
                      <a:pt x="487" y="1002"/>
                    </a:lnTo>
                    <a:lnTo>
                      <a:pt x="1003" y="573"/>
                    </a:lnTo>
                    <a:lnTo>
                      <a:pt x="51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91"/>
              <p:cNvSpPr/>
              <p:nvPr/>
            </p:nvSpPr>
            <p:spPr>
              <a:xfrm>
                <a:off x="2877827" y="3449577"/>
                <a:ext cx="225668" cy="201016"/>
              </a:xfrm>
              <a:custGeom>
                <a:avLst/>
                <a:gdLst/>
                <a:ahLst/>
                <a:cxnLst/>
                <a:rect l="l" t="t" r="r" b="b"/>
                <a:pathLst>
                  <a:path w="3149" h="2805" extrusionOk="0">
                    <a:moveTo>
                      <a:pt x="2976" y="0"/>
                    </a:moveTo>
                    <a:lnTo>
                      <a:pt x="200" y="2290"/>
                    </a:lnTo>
                    <a:lnTo>
                      <a:pt x="0" y="2805"/>
                    </a:lnTo>
                    <a:lnTo>
                      <a:pt x="3148" y="201"/>
                    </a:lnTo>
                    <a:lnTo>
                      <a:pt x="297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91"/>
              <p:cNvSpPr/>
              <p:nvPr/>
            </p:nvSpPr>
            <p:spPr>
              <a:xfrm>
                <a:off x="3232633" y="3291631"/>
                <a:ext cx="57474" cy="63637"/>
              </a:xfrm>
              <a:custGeom>
                <a:avLst/>
                <a:gdLst/>
                <a:ahLst/>
                <a:cxnLst/>
                <a:rect l="l" t="t" r="r" b="b"/>
                <a:pathLst>
                  <a:path w="802" h="888" extrusionOk="0">
                    <a:moveTo>
                      <a:pt x="258" y="1"/>
                    </a:moveTo>
                    <a:lnTo>
                      <a:pt x="0" y="201"/>
                    </a:lnTo>
                    <a:lnTo>
                      <a:pt x="544" y="888"/>
                    </a:lnTo>
                    <a:lnTo>
                      <a:pt x="802" y="659"/>
                    </a:lnTo>
                    <a:lnTo>
                      <a:pt x="258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91"/>
              <p:cNvSpPr/>
              <p:nvPr/>
            </p:nvSpPr>
            <p:spPr>
              <a:xfrm>
                <a:off x="1249346" y="2247713"/>
                <a:ext cx="949684" cy="578396"/>
              </a:xfrm>
              <a:custGeom>
                <a:avLst/>
                <a:gdLst/>
                <a:ahLst/>
                <a:cxnLst/>
                <a:rect l="l" t="t" r="r" b="b"/>
                <a:pathLst>
                  <a:path w="13252" h="8071" extrusionOk="0">
                    <a:moveTo>
                      <a:pt x="8300" y="5209"/>
                    </a:moveTo>
                    <a:lnTo>
                      <a:pt x="8186" y="5438"/>
                    </a:lnTo>
                    <a:lnTo>
                      <a:pt x="8136" y="5503"/>
                    </a:lnTo>
                    <a:lnTo>
                      <a:pt x="8300" y="5209"/>
                    </a:lnTo>
                    <a:close/>
                    <a:moveTo>
                      <a:pt x="1031" y="0"/>
                    </a:moveTo>
                    <a:lnTo>
                      <a:pt x="0" y="1889"/>
                    </a:lnTo>
                    <a:lnTo>
                      <a:pt x="401" y="2118"/>
                    </a:lnTo>
                    <a:lnTo>
                      <a:pt x="802" y="1374"/>
                    </a:lnTo>
                    <a:lnTo>
                      <a:pt x="1574" y="1803"/>
                    </a:lnTo>
                    <a:lnTo>
                      <a:pt x="1088" y="2748"/>
                    </a:lnTo>
                    <a:lnTo>
                      <a:pt x="7041" y="6010"/>
                    </a:lnTo>
                    <a:cubicBezTo>
                      <a:pt x="7153" y="6076"/>
                      <a:pt x="7278" y="6108"/>
                      <a:pt x="7401" y="6108"/>
                    </a:cubicBezTo>
                    <a:cubicBezTo>
                      <a:pt x="7654" y="6108"/>
                      <a:pt x="7898" y="5974"/>
                      <a:pt x="8014" y="5724"/>
                    </a:cubicBezTo>
                    <a:lnTo>
                      <a:pt x="8107" y="5557"/>
                    </a:lnTo>
                    <a:lnTo>
                      <a:pt x="8107" y="5557"/>
                    </a:lnTo>
                    <a:lnTo>
                      <a:pt x="8701" y="5896"/>
                    </a:lnTo>
                    <a:lnTo>
                      <a:pt x="8787" y="5753"/>
                    </a:lnTo>
                    <a:lnTo>
                      <a:pt x="9616" y="6211"/>
                    </a:lnTo>
                    <a:lnTo>
                      <a:pt x="9645" y="6125"/>
                    </a:lnTo>
                    <a:lnTo>
                      <a:pt x="13251" y="8071"/>
                    </a:lnTo>
                    <a:lnTo>
                      <a:pt x="12936" y="7613"/>
                    </a:lnTo>
                    <a:lnTo>
                      <a:pt x="9794" y="5871"/>
                    </a:lnTo>
                    <a:lnTo>
                      <a:pt x="9845" y="5781"/>
                    </a:lnTo>
                    <a:lnTo>
                      <a:pt x="9015" y="5324"/>
                    </a:lnTo>
                    <a:lnTo>
                      <a:pt x="9073" y="5209"/>
                    </a:lnTo>
                    <a:lnTo>
                      <a:pt x="8488" y="4875"/>
                    </a:lnTo>
                    <a:lnTo>
                      <a:pt x="8586" y="4694"/>
                    </a:lnTo>
                    <a:cubicBezTo>
                      <a:pt x="8787" y="4350"/>
                      <a:pt x="8643" y="3893"/>
                      <a:pt x="8300" y="3692"/>
                    </a:cubicBezTo>
                    <a:lnTo>
                      <a:pt x="2347" y="430"/>
                    </a:lnTo>
                    <a:lnTo>
                      <a:pt x="1832" y="1374"/>
                    </a:lnTo>
                    <a:lnTo>
                      <a:pt x="1059" y="945"/>
                    </a:lnTo>
                    <a:lnTo>
                      <a:pt x="1431" y="201"/>
                    </a:lnTo>
                    <a:lnTo>
                      <a:pt x="10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91"/>
              <p:cNvSpPr/>
              <p:nvPr/>
            </p:nvSpPr>
            <p:spPr>
              <a:xfrm>
                <a:off x="1427788" y="2342021"/>
                <a:ext cx="393862" cy="286510"/>
              </a:xfrm>
              <a:custGeom>
                <a:avLst/>
                <a:gdLst/>
                <a:ahLst/>
                <a:cxnLst/>
                <a:rect l="l" t="t" r="r" b="b"/>
                <a:pathLst>
                  <a:path w="5496" h="3998" extrusionOk="0">
                    <a:moveTo>
                      <a:pt x="945" y="1"/>
                    </a:moveTo>
                    <a:lnTo>
                      <a:pt x="0" y="1718"/>
                    </a:lnTo>
                    <a:lnTo>
                      <a:pt x="3893" y="3864"/>
                    </a:lnTo>
                    <a:cubicBezTo>
                      <a:pt x="4038" y="3955"/>
                      <a:pt x="4201" y="3997"/>
                      <a:pt x="4364" y="3997"/>
                    </a:cubicBezTo>
                    <a:cubicBezTo>
                      <a:pt x="4713" y="3997"/>
                      <a:pt x="5062" y="3805"/>
                      <a:pt x="5238" y="3492"/>
                    </a:cubicBezTo>
                    <a:cubicBezTo>
                      <a:pt x="5495" y="3006"/>
                      <a:pt x="5323" y="2405"/>
                      <a:pt x="4837" y="2147"/>
                    </a:cubicBezTo>
                    <a:lnTo>
                      <a:pt x="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91"/>
              <p:cNvSpPr/>
              <p:nvPr/>
            </p:nvSpPr>
            <p:spPr>
              <a:xfrm>
                <a:off x="1276005" y="2290782"/>
                <a:ext cx="194925" cy="129281"/>
              </a:xfrm>
              <a:custGeom>
                <a:avLst/>
                <a:gdLst/>
                <a:ahLst/>
                <a:cxnLst/>
                <a:rect l="l" t="t" r="r" b="b"/>
                <a:pathLst>
                  <a:path w="2720" h="1804" extrusionOk="0">
                    <a:moveTo>
                      <a:pt x="229" y="0"/>
                    </a:moveTo>
                    <a:lnTo>
                      <a:pt x="0" y="430"/>
                    </a:lnTo>
                    <a:lnTo>
                      <a:pt x="2490" y="1803"/>
                    </a:lnTo>
                    <a:lnTo>
                      <a:pt x="2719" y="1374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91"/>
              <p:cNvSpPr/>
              <p:nvPr/>
            </p:nvSpPr>
            <p:spPr>
              <a:xfrm>
                <a:off x="1394966" y="2323604"/>
                <a:ext cx="100544" cy="141535"/>
              </a:xfrm>
              <a:custGeom>
                <a:avLst/>
                <a:gdLst/>
                <a:ahLst/>
                <a:cxnLst/>
                <a:rect l="l" t="t" r="r" b="b"/>
                <a:pathLst>
                  <a:path w="1403" h="1975" extrusionOk="0">
                    <a:moveTo>
                      <a:pt x="945" y="0"/>
                    </a:moveTo>
                    <a:lnTo>
                      <a:pt x="0" y="1746"/>
                    </a:lnTo>
                    <a:lnTo>
                      <a:pt x="458" y="1975"/>
                    </a:lnTo>
                    <a:lnTo>
                      <a:pt x="1403" y="258"/>
                    </a:lnTo>
                    <a:lnTo>
                      <a:pt x="94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91"/>
              <p:cNvSpPr/>
              <p:nvPr/>
            </p:nvSpPr>
            <p:spPr>
              <a:xfrm>
                <a:off x="1230857" y="2229223"/>
                <a:ext cx="104700" cy="151855"/>
              </a:xfrm>
              <a:custGeom>
                <a:avLst/>
                <a:gdLst/>
                <a:ahLst/>
                <a:cxnLst/>
                <a:rect l="l" t="t" r="r" b="b"/>
                <a:pathLst>
                  <a:path w="1461" h="2119" extrusionOk="0">
                    <a:moveTo>
                      <a:pt x="1060" y="1"/>
                    </a:moveTo>
                    <a:lnTo>
                      <a:pt x="1" y="1890"/>
                    </a:lnTo>
                    <a:lnTo>
                      <a:pt x="402" y="2119"/>
                    </a:lnTo>
                    <a:lnTo>
                      <a:pt x="1460" y="230"/>
                    </a:lnTo>
                    <a:lnTo>
                      <a:pt x="106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91"/>
              <p:cNvSpPr/>
              <p:nvPr/>
            </p:nvSpPr>
            <p:spPr>
              <a:xfrm>
                <a:off x="1817422" y="2590191"/>
                <a:ext cx="119033" cy="86211"/>
              </a:xfrm>
              <a:custGeom>
                <a:avLst/>
                <a:gdLst/>
                <a:ahLst/>
                <a:cxnLst/>
                <a:rect l="l" t="t" r="r" b="b"/>
                <a:pathLst>
                  <a:path w="1661" h="1203" extrusionOk="0">
                    <a:moveTo>
                      <a:pt x="230" y="1"/>
                    </a:moveTo>
                    <a:lnTo>
                      <a:pt x="1" y="401"/>
                    </a:lnTo>
                    <a:lnTo>
                      <a:pt x="1432" y="1203"/>
                    </a:lnTo>
                    <a:lnTo>
                      <a:pt x="1661" y="773"/>
                    </a:lnTo>
                    <a:lnTo>
                      <a:pt x="23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91"/>
              <p:cNvSpPr/>
              <p:nvPr/>
            </p:nvSpPr>
            <p:spPr>
              <a:xfrm>
                <a:off x="1813338" y="2579943"/>
                <a:ext cx="67794" cy="71878"/>
              </a:xfrm>
              <a:custGeom>
                <a:avLst/>
                <a:gdLst/>
                <a:ahLst/>
                <a:cxnLst/>
                <a:rect l="l" t="t" r="r" b="b"/>
                <a:pathLst>
                  <a:path w="946" h="1003" extrusionOk="0">
                    <a:moveTo>
                      <a:pt x="344" y="1"/>
                    </a:moveTo>
                    <a:lnTo>
                      <a:pt x="1" y="659"/>
                    </a:lnTo>
                    <a:lnTo>
                      <a:pt x="602" y="1002"/>
                    </a:lnTo>
                    <a:lnTo>
                      <a:pt x="945" y="344"/>
                    </a:lnTo>
                    <a:lnTo>
                      <a:pt x="34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91"/>
              <p:cNvSpPr/>
              <p:nvPr/>
            </p:nvSpPr>
            <p:spPr>
              <a:xfrm>
                <a:off x="1924129" y="2653757"/>
                <a:ext cx="256412" cy="156011"/>
              </a:xfrm>
              <a:custGeom>
                <a:avLst/>
                <a:gdLst/>
                <a:ahLst/>
                <a:cxnLst/>
                <a:rect l="l" t="t" r="r" b="b"/>
                <a:pathLst>
                  <a:path w="3578" h="2177" extrusionOk="0">
                    <a:moveTo>
                      <a:pt x="115" y="1"/>
                    </a:moveTo>
                    <a:lnTo>
                      <a:pt x="0" y="230"/>
                    </a:lnTo>
                    <a:lnTo>
                      <a:pt x="3578" y="2176"/>
                    </a:lnTo>
                    <a:lnTo>
                      <a:pt x="3291" y="1718"/>
                    </a:lnTo>
                    <a:lnTo>
                      <a:pt x="11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91"/>
              <p:cNvSpPr/>
              <p:nvPr/>
            </p:nvSpPr>
            <p:spPr>
              <a:xfrm>
                <a:off x="1716950" y="2524548"/>
                <a:ext cx="51383" cy="67794"/>
              </a:xfrm>
              <a:custGeom>
                <a:avLst/>
                <a:gdLst/>
                <a:ahLst/>
                <a:cxnLst/>
                <a:rect l="l" t="t" r="r" b="b"/>
                <a:pathLst>
                  <a:path w="717" h="946" extrusionOk="0">
                    <a:moveTo>
                      <a:pt x="401" y="1"/>
                    </a:moveTo>
                    <a:lnTo>
                      <a:pt x="1" y="774"/>
                    </a:lnTo>
                    <a:lnTo>
                      <a:pt x="287" y="945"/>
                    </a:lnTo>
                    <a:lnTo>
                      <a:pt x="716" y="173"/>
                    </a:lnTo>
                    <a:lnTo>
                      <a:pt x="40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91"/>
              <p:cNvSpPr/>
              <p:nvPr/>
            </p:nvSpPr>
            <p:spPr>
              <a:xfrm>
                <a:off x="1663633" y="2495882"/>
                <a:ext cx="51311" cy="65715"/>
              </a:xfrm>
              <a:custGeom>
                <a:avLst/>
                <a:gdLst/>
                <a:ahLst/>
                <a:cxnLst/>
                <a:rect l="l" t="t" r="r" b="b"/>
                <a:pathLst>
                  <a:path w="716" h="917" extrusionOk="0">
                    <a:moveTo>
                      <a:pt x="401" y="0"/>
                    </a:moveTo>
                    <a:lnTo>
                      <a:pt x="0" y="773"/>
                    </a:lnTo>
                    <a:lnTo>
                      <a:pt x="287" y="916"/>
                    </a:lnTo>
                    <a:lnTo>
                      <a:pt x="716" y="172"/>
                    </a:ln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91"/>
              <p:cNvSpPr/>
              <p:nvPr/>
            </p:nvSpPr>
            <p:spPr>
              <a:xfrm>
                <a:off x="1610315" y="2465067"/>
                <a:ext cx="51311" cy="67794"/>
              </a:xfrm>
              <a:custGeom>
                <a:avLst/>
                <a:gdLst/>
                <a:ahLst/>
                <a:cxnLst/>
                <a:rect l="l" t="t" r="r" b="b"/>
                <a:pathLst>
                  <a:path w="716" h="946" extrusionOk="0">
                    <a:moveTo>
                      <a:pt x="401" y="1"/>
                    </a:moveTo>
                    <a:lnTo>
                      <a:pt x="0" y="774"/>
                    </a:lnTo>
                    <a:lnTo>
                      <a:pt x="287" y="945"/>
                    </a:lnTo>
                    <a:lnTo>
                      <a:pt x="716" y="173"/>
                    </a:lnTo>
                    <a:lnTo>
                      <a:pt x="40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91"/>
              <p:cNvSpPr/>
              <p:nvPr/>
            </p:nvSpPr>
            <p:spPr>
              <a:xfrm>
                <a:off x="1556997" y="2436402"/>
                <a:ext cx="51311" cy="67722"/>
              </a:xfrm>
              <a:custGeom>
                <a:avLst/>
                <a:gdLst/>
                <a:ahLst/>
                <a:cxnLst/>
                <a:rect l="l" t="t" r="r" b="b"/>
                <a:pathLst>
                  <a:path w="716" h="945" extrusionOk="0">
                    <a:moveTo>
                      <a:pt x="401" y="0"/>
                    </a:moveTo>
                    <a:lnTo>
                      <a:pt x="0" y="773"/>
                    </a:lnTo>
                    <a:lnTo>
                      <a:pt x="286" y="945"/>
                    </a:lnTo>
                    <a:lnTo>
                      <a:pt x="716" y="172"/>
                    </a:ln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91"/>
              <p:cNvSpPr/>
              <p:nvPr/>
            </p:nvSpPr>
            <p:spPr>
              <a:xfrm>
                <a:off x="1503680" y="2407665"/>
                <a:ext cx="51311" cy="65715"/>
              </a:xfrm>
              <a:custGeom>
                <a:avLst/>
                <a:gdLst/>
                <a:ahLst/>
                <a:cxnLst/>
                <a:rect l="l" t="t" r="r" b="b"/>
                <a:pathLst>
                  <a:path w="716" h="917" extrusionOk="0">
                    <a:moveTo>
                      <a:pt x="401" y="1"/>
                    </a:moveTo>
                    <a:lnTo>
                      <a:pt x="0" y="773"/>
                    </a:lnTo>
                    <a:lnTo>
                      <a:pt x="286" y="916"/>
                    </a:lnTo>
                    <a:lnTo>
                      <a:pt x="716" y="172"/>
                    </a:lnTo>
                    <a:lnTo>
                      <a:pt x="40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91"/>
              <p:cNvSpPr/>
              <p:nvPr/>
            </p:nvSpPr>
            <p:spPr>
              <a:xfrm>
                <a:off x="1723113" y="1779751"/>
                <a:ext cx="746590" cy="892282"/>
              </a:xfrm>
              <a:custGeom>
                <a:avLst/>
                <a:gdLst/>
                <a:ahLst/>
                <a:cxnLst/>
                <a:rect l="l" t="t" r="r" b="b"/>
                <a:pathLst>
                  <a:path w="10418" h="12451" extrusionOk="0">
                    <a:moveTo>
                      <a:pt x="4541" y="0"/>
                    </a:moveTo>
                    <a:cubicBezTo>
                      <a:pt x="4380" y="0"/>
                      <a:pt x="4217" y="39"/>
                      <a:pt x="4064" y="120"/>
                    </a:cubicBezTo>
                    <a:lnTo>
                      <a:pt x="659" y="2009"/>
                    </a:lnTo>
                    <a:cubicBezTo>
                      <a:pt x="172" y="2266"/>
                      <a:pt x="0" y="2867"/>
                      <a:pt x="287" y="3354"/>
                    </a:cubicBezTo>
                    <a:lnTo>
                      <a:pt x="5009" y="11939"/>
                    </a:lnTo>
                    <a:cubicBezTo>
                      <a:pt x="5182" y="12266"/>
                      <a:pt x="5509" y="12450"/>
                      <a:pt x="5852" y="12450"/>
                    </a:cubicBezTo>
                    <a:cubicBezTo>
                      <a:pt x="6021" y="12450"/>
                      <a:pt x="6194" y="12406"/>
                      <a:pt x="6354" y="12311"/>
                    </a:cubicBezTo>
                    <a:lnTo>
                      <a:pt x="9760" y="10451"/>
                    </a:lnTo>
                    <a:cubicBezTo>
                      <a:pt x="10246" y="10194"/>
                      <a:pt x="10418" y="9593"/>
                      <a:pt x="10160" y="9106"/>
                    </a:cubicBezTo>
                    <a:lnTo>
                      <a:pt x="5409" y="520"/>
                    </a:lnTo>
                    <a:cubicBezTo>
                      <a:pt x="5233" y="186"/>
                      <a:pt x="4894" y="0"/>
                      <a:pt x="45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91"/>
              <p:cNvSpPr/>
              <p:nvPr/>
            </p:nvSpPr>
            <p:spPr>
              <a:xfrm>
                <a:off x="1737446" y="1813863"/>
                <a:ext cx="685103" cy="793243"/>
              </a:xfrm>
              <a:custGeom>
                <a:avLst/>
                <a:gdLst/>
                <a:ahLst/>
                <a:cxnLst/>
                <a:rect l="l" t="t" r="r" b="b"/>
                <a:pathLst>
                  <a:path w="9560" h="11069" extrusionOk="0">
                    <a:moveTo>
                      <a:pt x="3356" y="1"/>
                    </a:moveTo>
                    <a:cubicBezTo>
                      <a:pt x="2880" y="1"/>
                      <a:pt x="2397" y="116"/>
                      <a:pt x="1947" y="359"/>
                    </a:cubicBezTo>
                    <a:lnTo>
                      <a:pt x="1947" y="388"/>
                    </a:lnTo>
                    <a:cubicBezTo>
                      <a:pt x="516" y="1160"/>
                      <a:pt x="1" y="2935"/>
                      <a:pt x="774" y="4366"/>
                    </a:cubicBezTo>
                    <a:lnTo>
                      <a:pt x="3635" y="9546"/>
                    </a:lnTo>
                    <a:cubicBezTo>
                      <a:pt x="4180" y="10519"/>
                      <a:pt x="5175" y="11069"/>
                      <a:pt x="6206" y="11069"/>
                    </a:cubicBezTo>
                    <a:cubicBezTo>
                      <a:pt x="6691" y="11069"/>
                      <a:pt x="7184" y="10947"/>
                      <a:pt x="7642" y="10691"/>
                    </a:cubicBezTo>
                    <a:cubicBezTo>
                      <a:pt x="9044" y="9918"/>
                      <a:pt x="9560" y="8144"/>
                      <a:pt x="8787" y="6713"/>
                    </a:cubicBezTo>
                    <a:lnTo>
                      <a:pt x="5925" y="1533"/>
                    </a:lnTo>
                    <a:cubicBezTo>
                      <a:pt x="5395" y="551"/>
                      <a:pt x="4394" y="1"/>
                      <a:pt x="335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91"/>
              <p:cNvSpPr/>
              <p:nvPr/>
            </p:nvSpPr>
            <p:spPr>
              <a:xfrm>
                <a:off x="2227624" y="2483556"/>
                <a:ext cx="36978" cy="54249"/>
              </a:xfrm>
              <a:custGeom>
                <a:avLst/>
                <a:gdLst/>
                <a:ahLst/>
                <a:cxnLst/>
                <a:rect l="l" t="t" r="r" b="b"/>
                <a:pathLst>
                  <a:path w="516" h="757" extrusionOk="0">
                    <a:moveTo>
                      <a:pt x="58" y="1"/>
                    </a:moveTo>
                    <a:cubicBezTo>
                      <a:pt x="29" y="29"/>
                      <a:pt x="1" y="58"/>
                      <a:pt x="29" y="86"/>
                    </a:cubicBezTo>
                    <a:lnTo>
                      <a:pt x="373" y="716"/>
                    </a:lnTo>
                    <a:cubicBezTo>
                      <a:pt x="393" y="736"/>
                      <a:pt x="413" y="757"/>
                      <a:pt x="434" y="757"/>
                    </a:cubicBezTo>
                    <a:cubicBezTo>
                      <a:pt x="442" y="757"/>
                      <a:pt x="450" y="753"/>
                      <a:pt x="459" y="745"/>
                    </a:cubicBezTo>
                    <a:cubicBezTo>
                      <a:pt x="487" y="745"/>
                      <a:pt x="516" y="687"/>
                      <a:pt x="487" y="659"/>
                    </a:cubicBezTo>
                    <a:lnTo>
                      <a:pt x="144" y="29"/>
                    </a:lnTo>
                    <a:cubicBezTo>
                      <a:pt x="115" y="1"/>
                      <a:pt x="87" y="1"/>
                      <a:pt x="5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91"/>
              <p:cNvSpPr/>
              <p:nvPr/>
            </p:nvSpPr>
            <p:spPr>
              <a:xfrm>
                <a:off x="1965121" y="2005706"/>
                <a:ext cx="229753" cy="406117"/>
              </a:xfrm>
              <a:custGeom>
                <a:avLst/>
                <a:gdLst/>
                <a:ahLst/>
                <a:cxnLst/>
                <a:rect l="l" t="t" r="r" b="b"/>
                <a:pathLst>
                  <a:path w="3206" h="5667" extrusionOk="0">
                    <a:moveTo>
                      <a:pt x="29" y="0"/>
                    </a:moveTo>
                    <a:cubicBezTo>
                      <a:pt x="1" y="29"/>
                      <a:pt x="1" y="86"/>
                      <a:pt x="29" y="115"/>
                    </a:cubicBezTo>
                    <a:lnTo>
                      <a:pt x="659" y="1202"/>
                    </a:lnTo>
                    <a:cubicBezTo>
                      <a:pt x="659" y="1223"/>
                      <a:pt x="673" y="1243"/>
                      <a:pt x="692" y="1243"/>
                    </a:cubicBezTo>
                    <a:cubicBezTo>
                      <a:pt x="699" y="1243"/>
                      <a:pt x="708" y="1239"/>
                      <a:pt x="716" y="1231"/>
                    </a:cubicBezTo>
                    <a:cubicBezTo>
                      <a:pt x="745" y="1231"/>
                      <a:pt x="773" y="1174"/>
                      <a:pt x="745" y="1145"/>
                    </a:cubicBezTo>
                    <a:lnTo>
                      <a:pt x="115" y="29"/>
                    </a:lnTo>
                    <a:cubicBezTo>
                      <a:pt x="86" y="0"/>
                      <a:pt x="58" y="0"/>
                      <a:pt x="29" y="0"/>
                    </a:cubicBezTo>
                    <a:close/>
                    <a:moveTo>
                      <a:pt x="1285" y="2221"/>
                    </a:moveTo>
                    <a:cubicBezTo>
                      <a:pt x="1277" y="2221"/>
                      <a:pt x="1268" y="2224"/>
                      <a:pt x="1260" y="2233"/>
                    </a:cubicBezTo>
                    <a:cubicBezTo>
                      <a:pt x="1231" y="2261"/>
                      <a:pt x="1231" y="2290"/>
                      <a:pt x="1231" y="2318"/>
                    </a:cubicBezTo>
                    <a:lnTo>
                      <a:pt x="1861" y="3435"/>
                    </a:lnTo>
                    <a:cubicBezTo>
                      <a:pt x="1861" y="3449"/>
                      <a:pt x="1868" y="3456"/>
                      <a:pt x="1879" y="3456"/>
                    </a:cubicBezTo>
                    <a:cubicBezTo>
                      <a:pt x="1889" y="3456"/>
                      <a:pt x="1904" y="3449"/>
                      <a:pt x="1918" y="3435"/>
                    </a:cubicBezTo>
                    <a:cubicBezTo>
                      <a:pt x="1947" y="3435"/>
                      <a:pt x="1975" y="3377"/>
                      <a:pt x="1947" y="3377"/>
                    </a:cubicBezTo>
                    <a:lnTo>
                      <a:pt x="1346" y="2261"/>
                    </a:lnTo>
                    <a:cubicBezTo>
                      <a:pt x="1325" y="2241"/>
                      <a:pt x="1305" y="2221"/>
                      <a:pt x="1285" y="2221"/>
                    </a:cubicBezTo>
                    <a:close/>
                    <a:moveTo>
                      <a:pt x="2530" y="4443"/>
                    </a:moveTo>
                    <a:cubicBezTo>
                      <a:pt x="2519" y="4443"/>
                      <a:pt x="2505" y="4451"/>
                      <a:pt x="2490" y="4465"/>
                    </a:cubicBezTo>
                    <a:cubicBezTo>
                      <a:pt x="2462" y="4465"/>
                      <a:pt x="2462" y="4493"/>
                      <a:pt x="2462" y="4522"/>
                    </a:cubicBezTo>
                    <a:lnTo>
                      <a:pt x="3063" y="5638"/>
                    </a:lnTo>
                    <a:cubicBezTo>
                      <a:pt x="3091" y="5667"/>
                      <a:pt x="3120" y="5667"/>
                      <a:pt x="3149" y="5667"/>
                    </a:cubicBezTo>
                    <a:cubicBezTo>
                      <a:pt x="3177" y="5638"/>
                      <a:pt x="3206" y="5610"/>
                      <a:pt x="3177" y="5581"/>
                    </a:cubicBezTo>
                    <a:lnTo>
                      <a:pt x="2548" y="4465"/>
                    </a:lnTo>
                    <a:cubicBezTo>
                      <a:pt x="2548" y="4451"/>
                      <a:pt x="2540" y="4443"/>
                      <a:pt x="2530" y="444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91"/>
              <p:cNvSpPr/>
              <p:nvPr/>
            </p:nvSpPr>
            <p:spPr>
              <a:xfrm>
                <a:off x="1897471" y="1881800"/>
                <a:ext cx="34900" cy="54249"/>
              </a:xfrm>
              <a:custGeom>
                <a:avLst/>
                <a:gdLst/>
                <a:ahLst/>
                <a:cxnLst/>
                <a:rect l="l" t="t" r="r" b="b"/>
                <a:pathLst>
                  <a:path w="487" h="757" extrusionOk="0">
                    <a:moveTo>
                      <a:pt x="54" y="0"/>
                    </a:moveTo>
                    <a:cubicBezTo>
                      <a:pt x="45" y="0"/>
                      <a:pt x="37" y="4"/>
                      <a:pt x="29" y="12"/>
                    </a:cubicBezTo>
                    <a:cubicBezTo>
                      <a:pt x="0" y="12"/>
                      <a:pt x="0" y="69"/>
                      <a:pt x="0" y="98"/>
                    </a:cubicBezTo>
                    <a:lnTo>
                      <a:pt x="372" y="728"/>
                    </a:lnTo>
                    <a:cubicBezTo>
                      <a:pt x="372" y="756"/>
                      <a:pt x="401" y="756"/>
                      <a:pt x="458" y="756"/>
                    </a:cubicBezTo>
                    <a:cubicBezTo>
                      <a:pt x="458" y="728"/>
                      <a:pt x="487" y="699"/>
                      <a:pt x="458" y="670"/>
                    </a:cubicBezTo>
                    <a:lnTo>
                      <a:pt x="115" y="41"/>
                    </a:lnTo>
                    <a:cubicBezTo>
                      <a:pt x="94" y="21"/>
                      <a:pt x="74" y="0"/>
                      <a:pt x="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91"/>
              <p:cNvSpPr/>
              <p:nvPr/>
            </p:nvSpPr>
            <p:spPr>
              <a:xfrm>
                <a:off x="2068245" y="2483126"/>
                <a:ext cx="141034" cy="111580"/>
              </a:xfrm>
              <a:custGeom>
                <a:avLst/>
                <a:gdLst/>
                <a:ahLst/>
                <a:cxnLst/>
                <a:rect l="l" t="t" r="r" b="b"/>
                <a:pathLst>
                  <a:path w="1968" h="1557" extrusionOk="0">
                    <a:moveTo>
                      <a:pt x="960" y="1"/>
                    </a:moveTo>
                    <a:cubicBezTo>
                      <a:pt x="392" y="1"/>
                      <a:pt x="1" y="621"/>
                      <a:pt x="279" y="1151"/>
                    </a:cubicBezTo>
                    <a:cubicBezTo>
                      <a:pt x="417" y="1409"/>
                      <a:pt x="693" y="1557"/>
                      <a:pt x="983" y="1557"/>
                    </a:cubicBezTo>
                    <a:cubicBezTo>
                      <a:pt x="1112" y="1557"/>
                      <a:pt x="1243" y="1528"/>
                      <a:pt x="1366" y="1466"/>
                    </a:cubicBezTo>
                    <a:cubicBezTo>
                      <a:pt x="1967" y="1123"/>
                      <a:pt x="1853" y="207"/>
                      <a:pt x="1194" y="35"/>
                    </a:cubicBezTo>
                    <a:cubicBezTo>
                      <a:pt x="1114" y="12"/>
                      <a:pt x="1036" y="1"/>
                      <a:pt x="96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91"/>
              <p:cNvSpPr/>
              <p:nvPr/>
            </p:nvSpPr>
            <p:spPr>
              <a:xfrm>
                <a:off x="2079997" y="2492658"/>
                <a:ext cx="110433" cy="91729"/>
              </a:xfrm>
              <a:custGeom>
                <a:avLst/>
                <a:gdLst/>
                <a:ahLst/>
                <a:cxnLst/>
                <a:rect l="l" t="t" r="r" b="b"/>
                <a:pathLst>
                  <a:path w="1541" h="1280" extrusionOk="0">
                    <a:moveTo>
                      <a:pt x="807" y="0"/>
                    </a:moveTo>
                    <a:cubicBezTo>
                      <a:pt x="710" y="0"/>
                      <a:pt x="611" y="23"/>
                      <a:pt x="515" y="74"/>
                    </a:cubicBezTo>
                    <a:cubicBezTo>
                      <a:pt x="0" y="331"/>
                      <a:pt x="86" y="1076"/>
                      <a:pt x="630" y="1247"/>
                    </a:cubicBezTo>
                    <a:cubicBezTo>
                      <a:pt x="690" y="1269"/>
                      <a:pt x="753" y="1280"/>
                      <a:pt x="815" y="1280"/>
                    </a:cubicBezTo>
                    <a:cubicBezTo>
                      <a:pt x="1077" y="1280"/>
                      <a:pt x="1333" y="1096"/>
                      <a:pt x="1403" y="818"/>
                    </a:cubicBezTo>
                    <a:cubicBezTo>
                      <a:pt x="1540" y="381"/>
                      <a:pt x="1199" y="0"/>
                      <a:pt x="80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91"/>
              <p:cNvSpPr/>
              <p:nvPr/>
            </p:nvSpPr>
            <p:spPr>
              <a:xfrm>
                <a:off x="2110741" y="2512293"/>
                <a:ext cx="55468" cy="53389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45" extrusionOk="0">
                    <a:moveTo>
                      <a:pt x="115" y="0"/>
                    </a:moveTo>
                    <a:lnTo>
                      <a:pt x="0" y="143"/>
                    </a:lnTo>
                    <a:lnTo>
                      <a:pt x="630" y="744"/>
                    </a:lnTo>
                    <a:lnTo>
                      <a:pt x="773" y="601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91"/>
              <p:cNvSpPr/>
              <p:nvPr/>
            </p:nvSpPr>
            <p:spPr>
              <a:xfrm>
                <a:off x="1997943" y="2344315"/>
                <a:ext cx="132362" cy="112512"/>
              </a:xfrm>
              <a:custGeom>
                <a:avLst/>
                <a:gdLst/>
                <a:ahLst/>
                <a:cxnLst/>
                <a:rect l="l" t="t" r="r" b="b"/>
                <a:pathLst>
                  <a:path w="1847" h="1570" extrusionOk="0">
                    <a:moveTo>
                      <a:pt x="871" y="0"/>
                    </a:moveTo>
                    <a:cubicBezTo>
                      <a:pt x="563" y="0"/>
                      <a:pt x="262" y="173"/>
                      <a:pt x="144" y="513"/>
                    </a:cubicBezTo>
                    <a:cubicBezTo>
                      <a:pt x="0" y="913"/>
                      <a:pt x="201" y="1371"/>
                      <a:pt x="630" y="1514"/>
                    </a:cubicBezTo>
                    <a:cubicBezTo>
                      <a:pt x="727" y="1552"/>
                      <a:pt x="824" y="1570"/>
                      <a:pt x="916" y="1570"/>
                    </a:cubicBezTo>
                    <a:cubicBezTo>
                      <a:pt x="1447" y="1570"/>
                      <a:pt x="1847" y="992"/>
                      <a:pt x="1603" y="455"/>
                    </a:cubicBezTo>
                    <a:cubicBezTo>
                      <a:pt x="1451" y="151"/>
                      <a:pt x="1158" y="0"/>
                      <a:pt x="87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91"/>
              <p:cNvSpPr/>
              <p:nvPr/>
            </p:nvSpPr>
            <p:spPr>
              <a:xfrm>
                <a:off x="2004464" y="2355422"/>
                <a:ext cx="112512" cy="91156"/>
              </a:xfrm>
              <a:custGeom>
                <a:avLst/>
                <a:gdLst/>
                <a:ahLst/>
                <a:cxnLst/>
                <a:rect l="l" t="t" r="r" b="b"/>
                <a:pathLst>
                  <a:path w="1570" h="1272" extrusionOk="0">
                    <a:moveTo>
                      <a:pt x="774" y="0"/>
                    </a:moveTo>
                    <a:cubicBezTo>
                      <a:pt x="348" y="0"/>
                      <a:pt x="0" y="461"/>
                      <a:pt x="196" y="901"/>
                    </a:cubicBezTo>
                    <a:cubicBezTo>
                      <a:pt x="301" y="1133"/>
                      <a:pt x="530" y="1272"/>
                      <a:pt x="781" y="1272"/>
                    </a:cubicBezTo>
                    <a:cubicBezTo>
                      <a:pt x="871" y="1272"/>
                      <a:pt x="964" y="1254"/>
                      <a:pt x="1054" y="1216"/>
                    </a:cubicBezTo>
                    <a:cubicBezTo>
                      <a:pt x="1569" y="987"/>
                      <a:pt x="1541" y="243"/>
                      <a:pt x="997" y="43"/>
                    </a:cubicBezTo>
                    <a:cubicBezTo>
                      <a:pt x="922" y="14"/>
                      <a:pt x="847" y="0"/>
                      <a:pt x="77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91"/>
              <p:cNvSpPr/>
              <p:nvPr/>
            </p:nvSpPr>
            <p:spPr>
              <a:xfrm>
                <a:off x="2051290" y="2369755"/>
                <a:ext cx="14404" cy="61631"/>
              </a:xfrm>
              <a:custGeom>
                <a:avLst/>
                <a:gdLst/>
                <a:ahLst/>
                <a:cxnLst/>
                <a:rect l="l" t="t" r="r" b="b"/>
                <a:pathLst>
                  <a:path w="201" h="860" extrusionOk="0">
                    <a:moveTo>
                      <a:pt x="1" y="1"/>
                    </a:moveTo>
                    <a:lnTo>
                      <a:pt x="1" y="859"/>
                    </a:lnTo>
                    <a:lnTo>
                      <a:pt x="201" y="859"/>
                    </a:lnTo>
                    <a:lnTo>
                      <a:pt x="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91"/>
              <p:cNvSpPr/>
              <p:nvPr/>
            </p:nvSpPr>
            <p:spPr>
              <a:xfrm>
                <a:off x="1924129" y="2206435"/>
                <a:ext cx="125124" cy="112082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564" extrusionOk="0">
                    <a:moveTo>
                      <a:pt x="888" y="1"/>
                    </a:moveTo>
                    <a:cubicBezTo>
                      <a:pt x="556" y="1"/>
                      <a:pt x="231" y="199"/>
                      <a:pt x="115" y="548"/>
                    </a:cubicBezTo>
                    <a:cubicBezTo>
                      <a:pt x="0" y="948"/>
                      <a:pt x="229" y="1406"/>
                      <a:pt x="630" y="1521"/>
                    </a:cubicBezTo>
                    <a:cubicBezTo>
                      <a:pt x="711" y="1550"/>
                      <a:pt x="795" y="1564"/>
                      <a:pt x="878" y="1564"/>
                    </a:cubicBezTo>
                    <a:cubicBezTo>
                      <a:pt x="1203" y="1564"/>
                      <a:pt x="1512" y="1353"/>
                      <a:pt x="1603" y="1034"/>
                    </a:cubicBezTo>
                    <a:cubicBezTo>
                      <a:pt x="1746" y="605"/>
                      <a:pt x="1517" y="176"/>
                      <a:pt x="1116" y="33"/>
                    </a:cubicBezTo>
                    <a:cubicBezTo>
                      <a:pt x="1042" y="11"/>
                      <a:pt x="965" y="1"/>
                      <a:pt x="88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91"/>
              <p:cNvSpPr/>
              <p:nvPr/>
            </p:nvSpPr>
            <p:spPr>
              <a:xfrm>
                <a:off x="1932586" y="2215966"/>
                <a:ext cx="104414" cy="92159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1286" extrusionOk="0">
                    <a:moveTo>
                      <a:pt x="746" y="0"/>
                    </a:moveTo>
                    <a:cubicBezTo>
                      <a:pt x="350" y="0"/>
                      <a:pt x="1" y="403"/>
                      <a:pt x="140" y="844"/>
                    </a:cubicBezTo>
                    <a:cubicBezTo>
                      <a:pt x="231" y="1134"/>
                      <a:pt x="478" y="1286"/>
                      <a:pt x="731" y="1286"/>
                    </a:cubicBezTo>
                    <a:cubicBezTo>
                      <a:pt x="953" y="1286"/>
                      <a:pt x="1180" y="1170"/>
                      <a:pt x="1313" y="930"/>
                    </a:cubicBezTo>
                    <a:cubicBezTo>
                      <a:pt x="1456" y="615"/>
                      <a:pt x="1342" y="243"/>
                      <a:pt x="1027" y="71"/>
                    </a:cubicBezTo>
                    <a:cubicBezTo>
                      <a:pt x="935" y="22"/>
                      <a:pt x="839" y="0"/>
                      <a:pt x="74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91"/>
              <p:cNvSpPr/>
              <p:nvPr/>
            </p:nvSpPr>
            <p:spPr>
              <a:xfrm>
                <a:off x="1956951" y="2237465"/>
                <a:ext cx="57474" cy="49304"/>
              </a:xfrm>
              <a:custGeom>
                <a:avLst/>
                <a:gdLst/>
                <a:ahLst/>
                <a:cxnLst/>
                <a:rect l="l" t="t" r="r" b="b"/>
                <a:pathLst>
                  <a:path w="802" h="688" extrusionOk="0">
                    <a:moveTo>
                      <a:pt x="687" y="0"/>
                    </a:moveTo>
                    <a:lnTo>
                      <a:pt x="0" y="544"/>
                    </a:lnTo>
                    <a:lnTo>
                      <a:pt x="115" y="687"/>
                    </a:lnTo>
                    <a:lnTo>
                      <a:pt x="801" y="172"/>
                    </a:lnTo>
                    <a:lnTo>
                      <a:pt x="68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91"/>
              <p:cNvSpPr/>
              <p:nvPr/>
            </p:nvSpPr>
            <p:spPr>
              <a:xfrm>
                <a:off x="1849958" y="2068841"/>
                <a:ext cx="133724" cy="112583"/>
              </a:xfrm>
              <a:custGeom>
                <a:avLst/>
                <a:gdLst/>
                <a:ahLst/>
                <a:cxnLst/>
                <a:rect l="l" t="t" r="r" b="b"/>
                <a:pathLst>
                  <a:path w="1866" h="1571" extrusionOk="0">
                    <a:moveTo>
                      <a:pt x="798" y="0"/>
                    </a:moveTo>
                    <a:cubicBezTo>
                      <a:pt x="410" y="0"/>
                      <a:pt x="89" y="324"/>
                      <a:pt x="62" y="722"/>
                    </a:cubicBezTo>
                    <a:cubicBezTo>
                      <a:pt x="1" y="1211"/>
                      <a:pt x="405" y="1570"/>
                      <a:pt x="828" y="1570"/>
                    </a:cubicBezTo>
                    <a:cubicBezTo>
                      <a:pt x="999" y="1570"/>
                      <a:pt x="1173" y="1512"/>
                      <a:pt x="1321" y="1380"/>
                    </a:cubicBezTo>
                    <a:cubicBezTo>
                      <a:pt x="1865" y="922"/>
                      <a:pt x="1579" y="64"/>
                      <a:pt x="892" y="6"/>
                    </a:cubicBezTo>
                    <a:cubicBezTo>
                      <a:pt x="860" y="2"/>
                      <a:pt x="829" y="0"/>
                      <a:pt x="7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91"/>
              <p:cNvSpPr/>
              <p:nvPr/>
            </p:nvSpPr>
            <p:spPr>
              <a:xfrm>
                <a:off x="1858486" y="2079017"/>
                <a:ext cx="99397" cy="90941"/>
              </a:xfrm>
              <a:custGeom>
                <a:avLst/>
                <a:gdLst/>
                <a:ahLst/>
                <a:cxnLst/>
                <a:rect l="l" t="t" r="r" b="b"/>
                <a:pathLst>
                  <a:path w="1387" h="1269" extrusionOk="0">
                    <a:moveTo>
                      <a:pt x="709" y="1"/>
                    </a:moveTo>
                    <a:cubicBezTo>
                      <a:pt x="574" y="1"/>
                      <a:pt x="435" y="46"/>
                      <a:pt x="315" y="151"/>
                    </a:cubicBezTo>
                    <a:cubicBezTo>
                      <a:pt x="29" y="351"/>
                      <a:pt x="0" y="752"/>
                      <a:pt x="229" y="1038"/>
                    </a:cubicBezTo>
                    <a:cubicBezTo>
                      <a:pt x="356" y="1196"/>
                      <a:pt x="533" y="1269"/>
                      <a:pt x="709" y="1269"/>
                    </a:cubicBezTo>
                    <a:cubicBezTo>
                      <a:pt x="1011" y="1269"/>
                      <a:pt x="1309" y="1056"/>
                      <a:pt x="1345" y="694"/>
                    </a:cubicBezTo>
                    <a:cubicBezTo>
                      <a:pt x="1387" y="303"/>
                      <a:pt x="1057" y="1"/>
                      <a:pt x="7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91"/>
              <p:cNvSpPr/>
              <p:nvPr/>
            </p:nvSpPr>
            <p:spPr>
              <a:xfrm>
                <a:off x="1876903" y="2110262"/>
                <a:ext cx="63709" cy="28809"/>
              </a:xfrm>
              <a:custGeom>
                <a:avLst/>
                <a:gdLst/>
                <a:ahLst/>
                <a:cxnLst/>
                <a:rect l="l" t="t" r="r" b="b"/>
                <a:pathLst>
                  <a:path w="889" h="402" extrusionOk="0">
                    <a:moveTo>
                      <a:pt x="831" y="1"/>
                    </a:moveTo>
                    <a:lnTo>
                      <a:pt x="1" y="201"/>
                    </a:lnTo>
                    <a:lnTo>
                      <a:pt x="58" y="402"/>
                    </a:lnTo>
                    <a:lnTo>
                      <a:pt x="888" y="201"/>
                    </a:lnTo>
                    <a:lnTo>
                      <a:pt x="8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2" name="Google Shape;2792;p91"/>
              <p:cNvSpPr/>
              <p:nvPr/>
            </p:nvSpPr>
            <p:spPr>
              <a:xfrm>
                <a:off x="1776431" y="1929814"/>
                <a:ext cx="112870" cy="112870"/>
              </a:xfrm>
              <a:custGeom>
                <a:avLst/>
                <a:gdLst/>
                <a:ahLst/>
                <a:cxnLst/>
                <a:rect l="l" t="t" r="r" b="b"/>
                <a:pathLst>
                  <a:path w="1575" h="1575" extrusionOk="0">
                    <a:moveTo>
                      <a:pt x="802" y="0"/>
                    </a:moveTo>
                    <a:cubicBezTo>
                      <a:pt x="373" y="0"/>
                      <a:pt x="1" y="372"/>
                      <a:pt x="1" y="802"/>
                    </a:cubicBezTo>
                    <a:cubicBezTo>
                      <a:pt x="1" y="1231"/>
                      <a:pt x="373" y="1574"/>
                      <a:pt x="802" y="1574"/>
                    </a:cubicBezTo>
                    <a:cubicBezTo>
                      <a:pt x="1231" y="1574"/>
                      <a:pt x="1575" y="1231"/>
                      <a:pt x="1575" y="802"/>
                    </a:cubicBezTo>
                    <a:cubicBezTo>
                      <a:pt x="1575" y="372"/>
                      <a:pt x="1231" y="0"/>
                      <a:pt x="80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3" name="Google Shape;2793;p91"/>
              <p:cNvSpPr/>
              <p:nvPr/>
            </p:nvSpPr>
            <p:spPr>
              <a:xfrm>
                <a:off x="1772346" y="1941567"/>
                <a:ext cx="109645" cy="90439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1262" extrusionOk="0">
                    <a:moveTo>
                      <a:pt x="876" y="0"/>
                    </a:moveTo>
                    <a:cubicBezTo>
                      <a:pt x="843" y="0"/>
                      <a:pt x="808" y="3"/>
                      <a:pt x="773" y="8"/>
                    </a:cubicBezTo>
                    <a:cubicBezTo>
                      <a:pt x="229" y="37"/>
                      <a:pt x="0" y="752"/>
                      <a:pt x="458" y="1124"/>
                    </a:cubicBezTo>
                    <a:cubicBezTo>
                      <a:pt x="576" y="1219"/>
                      <a:pt x="712" y="1261"/>
                      <a:pt x="845" y="1261"/>
                    </a:cubicBezTo>
                    <a:cubicBezTo>
                      <a:pt x="1196" y="1261"/>
                      <a:pt x="1530" y="967"/>
                      <a:pt x="1489" y="552"/>
                    </a:cubicBezTo>
                    <a:cubicBezTo>
                      <a:pt x="1463" y="241"/>
                      <a:pt x="1202" y="0"/>
                      <a:pt x="87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4" name="Google Shape;2794;p91"/>
              <p:cNvSpPr/>
              <p:nvPr/>
            </p:nvSpPr>
            <p:spPr>
              <a:xfrm>
                <a:off x="1815416" y="1956473"/>
                <a:ext cx="34900" cy="63637"/>
              </a:xfrm>
              <a:custGeom>
                <a:avLst/>
                <a:gdLst/>
                <a:ahLst/>
                <a:cxnLst/>
                <a:rect l="l" t="t" r="r" b="b"/>
                <a:pathLst>
                  <a:path w="487" h="888" extrusionOk="0">
                    <a:moveTo>
                      <a:pt x="287" y="0"/>
                    </a:moveTo>
                    <a:lnTo>
                      <a:pt x="0" y="802"/>
                    </a:lnTo>
                    <a:lnTo>
                      <a:pt x="201" y="888"/>
                    </a:lnTo>
                    <a:lnTo>
                      <a:pt x="487" y="58"/>
                    </a:lnTo>
                    <a:lnTo>
                      <a:pt x="28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5" name="Google Shape;2795;p91"/>
              <p:cNvSpPr/>
              <p:nvPr/>
            </p:nvSpPr>
            <p:spPr>
              <a:xfrm>
                <a:off x="1958958" y="1824971"/>
                <a:ext cx="128564" cy="112512"/>
              </a:xfrm>
              <a:custGeom>
                <a:avLst/>
                <a:gdLst/>
                <a:ahLst/>
                <a:cxnLst/>
                <a:rect l="l" t="t" r="r" b="b"/>
                <a:pathLst>
                  <a:path w="1794" h="1570" extrusionOk="0">
                    <a:moveTo>
                      <a:pt x="872" y="1"/>
                    </a:moveTo>
                    <a:cubicBezTo>
                      <a:pt x="754" y="1"/>
                      <a:pt x="633" y="28"/>
                      <a:pt x="516" y="90"/>
                    </a:cubicBezTo>
                    <a:cubicBezTo>
                      <a:pt x="115" y="319"/>
                      <a:pt x="1" y="805"/>
                      <a:pt x="201" y="1177"/>
                    </a:cubicBezTo>
                    <a:cubicBezTo>
                      <a:pt x="353" y="1444"/>
                      <a:pt x="618" y="1570"/>
                      <a:pt x="881" y="1570"/>
                    </a:cubicBezTo>
                    <a:cubicBezTo>
                      <a:pt x="1211" y="1570"/>
                      <a:pt x="1536" y="1372"/>
                      <a:pt x="1632" y="1005"/>
                    </a:cubicBezTo>
                    <a:cubicBezTo>
                      <a:pt x="1793" y="475"/>
                      <a:pt x="1360" y="1"/>
                      <a:pt x="87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6" name="Google Shape;2796;p91"/>
              <p:cNvSpPr/>
              <p:nvPr/>
            </p:nvSpPr>
            <p:spPr>
              <a:xfrm>
                <a:off x="1971284" y="1836365"/>
                <a:ext cx="104629" cy="91729"/>
              </a:xfrm>
              <a:custGeom>
                <a:avLst/>
                <a:gdLst/>
                <a:ahLst/>
                <a:cxnLst/>
                <a:rect l="l" t="t" r="r" b="b"/>
                <a:pathLst>
                  <a:path w="1460" h="1280" extrusionOk="0">
                    <a:moveTo>
                      <a:pt x="718" y="0"/>
                    </a:moveTo>
                    <a:cubicBezTo>
                      <a:pt x="487" y="0"/>
                      <a:pt x="265" y="137"/>
                      <a:pt x="143" y="360"/>
                    </a:cubicBezTo>
                    <a:cubicBezTo>
                      <a:pt x="0" y="675"/>
                      <a:pt x="115" y="1047"/>
                      <a:pt x="430" y="1219"/>
                    </a:cubicBezTo>
                    <a:cubicBezTo>
                      <a:pt x="520" y="1260"/>
                      <a:pt x="617" y="1279"/>
                      <a:pt x="714" y="1279"/>
                    </a:cubicBezTo>
                    <a:cubicBezTo>
                      <a:pt x="953" y="1279"/>
                      <a:pt x="1186" y="1157"/>
                      <a:pt x="1288" y="932"/>
                    </a:cubicBezTo>
                    <a:cubicBezTo>
                      <a:pt x="1460" y="618"/>
                      <a:pt x="1317" y="217"/>
                      <a:pt x="1002" y="74"/>
                    </a:cubicBezTo>
                    <a:cubicBezTo>
                      <a:pt x="910" y="24"/>
                      <a:pt x="813" y="0"/>
                      <a:pt x="71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7" name="Google Shape;2797;p91"/>
              <p:cNvSpPr/>
              <p:nvPr/>
            </p:nvSpPr>
            <p:spPr>
              <a:xfrm>
                <a:off x="2034849" y="1963998"/>
                <a:ext cx="127203" cy="112153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565" extrusionOk="0">
                    <a:moveTo>
                      <a:pt x="893" y="1"/>
                    </a:moveTo>
                    <a:cubicBezTo>
                      <a:pt x="786" y="1"/>
                      <a:pt x="678" y="22"/>
                      <a:pt x="573" y="67"/>
                    </a:cubicBezTo>
                    <a:cubicBezTo>
                      <a:pt x="172" y="239"/>
                      <a:pt x="1" y="697"/>
                      <a:pt x="172" y="1097"/>
                    </a:cubicBezTo>
                    <a:cubicBezTo>
                      <a:pt x="299" y="1393"/>
                      <a:pt x="582" y="1564"/>
                      <a:pt x="883" y="1564"/>
                    </a:cubicBezTo>
                    <a:cubicBezTo>
                      <a:pt x="989" y="1564"/>
                      <a:pt x="1098" y="1543"/>
                      <a:pt x="1203" y="1498"/>
                    </a:cubicBezTo>
                    <a:cubicBezTo>
                      <a:pt x="1603" y="1326"/>
                      <a:pt x="1775" y="868"/>
                      <a:pt x="1603" y="468"/>
                    </a:cubicBezTo>
                    <a:cubicBezTo>
                      <a:pt x="1476" y="172"/>
                      <a:pt x="1193" y="1"/>
                      <a:pt x="8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8" name="Google Shape;2798;p91"/>
              <p:cNvSpPr/>
              <p:nvPr/>
            </p:nvSpPr>
            <p:spPr>
              <a:xfrm>
                <a:off x="2047176" y="1974317"/>
                <a:ext cx="102622" cy="91514"/>
              </a:xfrm>
              <a:custGeom>
                <a:avLst/>
                <a:gdLst/>
                <a:ahLst/>
                <a:cxnLst/>
                <a:rect l="l" t="t" r="r" b="b"/>
                <a:pathLst>
                  <a:path w="1432" h="1277" extrusionOk="0">
                    <a:moveTo>
                      <a:pt x="732" y="0"/>
                    </a:moveTo>
                    <a:cubicBezTo>
                      <a:pt x="611" y="0"/>
                      <a:pt x="486" y="38"/>
                      <a:pt x="372" y="123"/>
                    </a:cubicBezTo>
                    <a:cubicBezTo>
                      <a:pt x="86" y="295"/>
                      <a:pt x="0" y="696"/>
                      <a:pt x="201" y="982"/>
                    </a:cubicBezTo>
                    <a:cubicBezTo>
                      <a:pt x="331" y="1183"/>
                      <a:pt x="530" y="1277"/>
                      <a:pt x="726" y="1277"/>
                    </a:cubicBezTo>
                    <a:cubicBezTo>
                      <a:pt x="1004" y="1277"/>
                      <a:pt x="1278" y="1089"/>
                      <a:pt x="1345" y="753"/>
                    </a:cubicBezTo>
                    <a:cubicBezTo>
                      <a:pt x="1431" y="344"/>
                      <a:pt x="1097" y="0"/>
                      <a:pt x="73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9" name="Google Shape;2799;p91"/>
              <p:cNvSpPr/>
              <p:nvPr/>
            </p:nvSpPr>
            <p:spPr>
              <a:xfrm>
                <a:off x="2069750" y="1997464"/>
                <a:ext cx="59552" cy="45220"/>
              </a:xfrm>
              <a:custGeom>
                <a:avLst/>
                <a:gdLst/>
                <a:ahLst/>
                <a:cxnLst/>
                <a:rect l="l" t="t" r="r" b="b"/>
                <a:pathLst>
                  <a:path w="831" h="631" extrusionOk="0">
                    <a:moveTo>
                      <a:pt x="86" y="1"/>
                    </a:moveTo>
                    <a:lnTo>
                      <a:pt x="0" y="173"/>
                    </a:lnTo>
                    <a:lnTo>
                      <a:pt x="716" y="630"/>
                    </a:lnTo>
                    <a:lnTo>
                      <a:pt x="830" y="459"/>
                    </a:lnTo>
                    <a:lnTo>
                      <a:pt x="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0" name="Google Shape;2800;p91"/>
              <p:cNvSpPr/>
              <p:nvPr/>
            </p:nvSpPr>
            <p:spPr>
              <a:xfrm>
                <a:off x="2100493" y="2102093"/>
                <a:ext cx="148702" cy="113085"/>
              </a:xfrm>
              <a:custGeom>
                <a:avLst/>
                <a:gdLst/>
                <a:ahLst/>
                <a:cxnLst/>
                <a:rect l="l" t="t" r="r" b="b"/>
                <a:pathLst>
                  <a:path w="2075" h="1578" extrusionOk="0">
                    <a:moveTo>
                      <a:pt x="1052" y="1"/>
                    </a:moveTo>
                    <a:cubicBezTo>
                      <a:pt x="874" y="1"/>
                      <a:pt x="695" y="59"/>
                      <a:pt x="544" y="172"/>
                    </a:cubicBezTo>
                    <a:cubicBezTo>
                      <a:pt x="0" y="601"/>
                      <a:pt x="258" y="1489"/>
                      <a:pt x="945" y="1574"/>
                    </a:cubicBezTo>
                    <a:cubicBezTo>
                      <a:pt x="969" y="1576"/>
                      <a:pt x="993" y="1577"/>
                      <a:pt x="1017" y="1577"/>
                    </a:cubicBezTo>
                    <a:cubicBezTo>
                      <a:pt x="1689" y="1577"/>
                      <a:pt x="2075" y="812"/>
                      <a:pt x="1660" y="287"/>
                    </a:cubicBezTo>
                    <a:cubicBezTo>
                      <a:pt x="1500" y="94"/>
                      <a:pt x="1277" y="1"/>
                      <a:pt x="105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1" name="Google Shape;2801;p91"/>
              <p:cNvSpPr/>
              <p:nvPr/>
            </p:nvSpPr>
            <p:spPr>
              <a:xfrm>
                <a:off x="2113894" y="2112054"/>
                <a:ext cx="107638" cy="92159"/>
              </a:xfrm>
              <a:custGeom>
                <a:avLst/>
                <a:gdLst/>
                <a:ahLst/>
                <a:cxnLst/>
                <a:rect l="l" t="t" r="r" b="b"/>
                <a:pathLst>
                  <a:path w="1502" h="1286" extrusionOk="0">
                    <a:moveTo>
                      <a:pt x="832" y="1"/>
                    </a:moveTo>
                    <a:cubicBezTo>
                      <a:pt x="302" y="1"/>
                      <a:pt x="0" y="624"/>
                      <a:pt x="357" y="1063"/>
                    </a:cubicBezTo>
                    <a:cubicBezTo>
                      <a:pt x="490" y="1216"/>
                      <a:pt x="666" y="1286"/>
                      <a:pt x="839" y="1286"/>
                    </a:cubicBezTo>
                    <a:cubicBezTo>
                      <a:pt x="1152" y="1286"/>
                      <a:pt x="1455" y="1060"/>
                      <a:pt x="1473" y="691"/>
                    </a:cubicBezTo>
                    <a:cubicBezTo>
                      <a:pt x="1502" y="348"/>
                      <a:pt x="1244" y="33"/>
                      <a:pt x="901" y="4"/>
                    </a:cubicBezTo>
                    <a:cubicBezTo>
                      <a:pt x="877" y="2"/>
                      <a:pt x="854" y="1"/>
                      <a:pt x="83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2" name="Google Shape;2802;p91"/>
              <p:cNvSpPr/>
              <p:nvPr/>
            </p:nvSpPr>
            <p:spPr>
              <a:xfrm>
                <a:off x="2143563" y="2141078"/>
                <a:ext cx="63637" cy="34900"/>
              </a:xfrm>
              <a:custGeom>
                <a:avLst/>
                <a:gdLst/>
                <a:ahLst/>
                <a:cxnLst/>
                <a:rect l="l" t="t" r="r" b="b"/>
                <a:pathLst>
                  <a:path w="888" h="487" extrusionOk="0">
                    <a:moveTo>
                      <a:pt x="830" y="0"/>
                    </a:moveTo>
                    <a:lnTo>
                      <a:pt x="0" y="286"/>
                    </a:lnTo>
                    <a:lnTo>
                      <a:pt x="86" y="487"/>
                    </a:lnTo>
                    <a:lnTo>
                      <a:pt x="888" y="172"/>
                    </a:lnTo>
                    <a:lnTo>
                      <a:pt x="8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3" name="Google Shape;2803;p91"/>
              <p:cNvSpPr/>
              <p:nvPr/>
            </p:nvSpPr>
            <p:spPr>
              <a:xfrm>
                <a:off x="2186633" y="2239256"/>
                <a:ext cx="127203" cy="112870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575" extrusionOk="0">
                    <a:moveTo>
                      <a:pt x="875" y="0"/>
                    </a:moveTo>
                    <a:cubicBezTo>
                      <a:pt x="612" y="0"/>
                      <a:pt x="360" y="134"/>
                      <a:pt x="229" y="376"/>
                    </a:cubicBezTo>
                    <a:cubicBezTo>
                      <a:pt x="0" y="748"/>
                      <a:pt x="115" y="1234"/>
                      <a:pt x="487" y="1463"/>
                    </a:cubicBezTo>
                    <a:cubicBezTo>
                      <a:pt x="611" y="1540"/>
                      <a:pt x="748" y="1575"/>
                      <a:pt x="882" y="1575"/>
                    </a:cubicBezTo>
                    <a:cubicBezTo>
                      <a:pt x="1152" y="1575"/>
                      <a:pt x="1412" y="1435"/>
                      <a:pt x="1546" y="1206"/>
                    </a:cubicBezTo>
                    <a:cubicBezTo>
                      <a:pt x="1775" y="834"/>
                      <a:pt x="1660" y="347"/>
                      <a:pt x="1288" y="118"/>
                    </a:cubicBezTo>
                    <a:cubicBezTo>
                      <a:pt x="1159" y="39"/>
                      <a:pt x="1015" y="0"/>
                      <a:pt x="87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91"/>
              <p:cNvSpPr/>
              <p:nvPr/>
            </p:nvSpPr>
            <p:spPr>
              <a:xfrm>
                <a:off x="2197167" y="2250794"/>
                <a:ext cx="110505" cy="91586"/>
              </a:xfrm>
              <a:custGeom>
                <a:avLst/>
                <a:gdLst/>
                <a:ahLst/>
                <a:cxnLst/>
                <a:rect l="l" t="t" r="r" b="b"/>
                <a:pathLst>
                  <a:path w="1542" h="1278" extrusionOk="0">
                    <a:moveTo>
                      <a:pt x="736" y="1"/>
                    </a:moveTo>
                    <a:cubicBezTo>
                      <a:pt x="331" y="1"/>
                      <a:pt x="0" y="404"/>
                      <a:pt x="140" y="845"/>
                    </a:cubicBezTo>
                    <a:cubicBezTo>
                      <a:pt x="232" y="1098"/>
                      <a:pt x="492" y="1278"/>
                      <a:pt x="754" y="1278"/>
                    </a:cubicBezTo>
                    <a:cubicBezTo>
                      <a:pt x="817" y="1278"/>
                      <a:pt x="880" y="1267"/>
                      <a:pt x="941" y="1245"/>
                    </a:cubicBezTo>
                    <a:cubicBezTo>
                      <a:pt x="1485" y="1045"/>
                      <a:pt x="1542" y="329"/>
                      <a:pt x="1027" y="72"/>
                    </a:cubicBezTo>
                    <a:cubicBezTo>
                      <a:pt x="929" y="23"/>
                      <a:pt x="830" y="1"/>
                      <a:pt x="73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91"/>
              <p:cNvSpPr/>
              <p:nvPr/>
            </p:nvSpPr>
            <p:spPr>
              <a:xfrm>
                <a:off x="2223539" y="2270286"/>
                <a:ext cx="55468" cy="51311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16" extrusionOk="0">
                    <a:moveTo>
                      <a:pt x="630" y="0"/>
                    </a:moveTo>
                    <a:lnTo>
                      <a:pt x="1" y="573"/>
                    </a:lnTo>
                    <a:lnTo>
                      <a:pt x="144" y="716"/>
                    </a:lnTo>
                    <a:lnTo>
                      <a:pt x="773" y="115"/>
                    </a:lnTo>
                    <a:lnTo>
                      <a:pt x="6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91"/>
              <p:cNvSpPr/>
              <p:nvPr/>
            </p:nvSpPr>
            <p:spPr>
              <a:xfrm>
                <a:off x="2252276" y="2378498"/>
                <a:ext cx="134226" cy="111723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559" extrusionOk="0">
                    <a:moveTo>
                      <a:pt x="1074" y="0"/>
                    </a:moveTo>
                    <a:cubicBezTo>
                      <a:pt x="1041" y="0"/>
                      <a:pt x="1007" y="2"/>
                      <a:pt x="973" y="7"/>
                    </a:cubicBezTo>
                    <a:cubicBezTo>
                      <a:pt x="258" y="64"/>
                      <a:pt x="0" y="923"/>
                      <a:pt x="544" y="1381"/>
                    </a:cubicBezTo>
                    <a:cubicBezTo>
                      <a:pt x="691" y="1503"/>
                      <a:pt x="864" y="1558"/>
                      <a:pt x="1034" y="1558"/>
                    </a:cubicBezTo>
                    <a:cubicBezTo>
                      <a:pt x="1460" y="1558"/>
                      <a:pt x="1873" y="1213"/>
                      <a:pt x="1832" y="722"/>
                    </a:cubicBezTo>
                    <a:cubicBezTo>
                      <a:pt x="1779" y="301"/>
                      <a:pt x="1459" y="0"/>
                      <a:pt x="107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7" name="Google Shape;2807;p91"/>
              <p:cNvSpPr/>
              <p:nvPr/>
            </p:nvSpPr>
            <p:spPr>
              <a:xfrm>
                <a:off x="2259801" y="2387169"/>
                <a:ext cx="134727" cy="94381"/>
              </a:xfrm>
              <a:custGeom>
                <a:avLst/>
                <a:gdLst/>
                <a:ahLst/>
                <a:cxnLst/>
                <a:rect l="l" t="t" r="r" b="b"/>
                <a:pathLst>
                  <a:path w="1880" h="1317" extrusionOk="0">
                    <a:moveTo>
                      <a:pt x="938" y="1"/>
                    </a:moveTo>
                    <a:cubicBezTo>
                      <a:pt x="413" y="1"/>
                      <a:pt x="0" y="736"/>
                      <a:pt x="553" y="1174"/>
                    </a:cubicBezTo>
                    <a:cubicBezTo>
                      <a:pt x="681" y="1274"/>
                      <a:pt x="815" y="1317"/>
                      <a:pt x="942" y="1317"/>
                    </a:cubicBezTo>
                    <a:cubicBezTo>
                      <a:pt x="1467" y="1317"/>
                      <a:pt x="1879" y="582"/>
                      <a:pt x="1326" y="144"/>
                    </a:cubicBezTo>
                    <a:cubicBezTo>
                      <a:pt x="1198" y="43"/>
                      <a:pt x="1065" y="1"/>
                      <a:pt x="93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8" name="Google Shape;2808;p91"/>
              <p:cNvSpPr/>
              <p:nvPr/>
            </p:nvSpPr>
            <p:spPr>
              <a:xfrm>
                <a:off x="2295346" y="2419991"/>
                <a:ext cx="63637" cy="28809"/>
              </a:xfrm>
              <a:custGeom>
                <a:avLst/>
                <a:gdLst/>
                <a:ahLst/>
                <a:cxnLst/>
                <a:rect l="l" t="t" r="r" b="b"/>
                <a:pathLst>
                  <a:path w="888" h="402" extrusionOk="0">
                    <a:moveTo>
                      <a:pt x="29" y="0"/>
                    </a:moveTo>
                    <a:lnTo>
                      <a:pt x="0" y="201"/>
                    </a:lnTo>
                    <a:lnTo>
                      <a:pt x="830" y="401"/>
                    </a:lnTo>
                    <a:lnTo>
                      <a:pt x="887" y="20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9" name="Google Shape;2809;p91"/>
              <p:cNvSpPr/>
              <p:nvPr/>
            </p:nvSpPr>
            <p:spPr>
              <a:xfrm>
                <a:off x="2260446" y="2536874"/>
                <a:ext cx="72" cy="7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lose/>
                  </a:path>
                </a:pathLst>
              </a:custGeom>
              <a:solidFill>
                <a:srgbClr val="5990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0" name="Google Shape;2810;p91"/>
              <p:cNvSpPr/>
              <p:nvPr/>
            </p:nvSpPr>
            <p:spPr>
              <a:xfrm rot="-5604720">
                <a:off x="991451" y="2753866"/>
                <a:ext cx="153858" cy="143611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004" extrusionOk="0">
                    <a:moveTo>
                      <a:pt x="487" y="0"/>
                    </a:moveTo>
                    <a:lnTo>
                      <a:pt x="0" y="544"/>
                    </a:lnTo>
                    <a:lnTo>
                      <a:pt x="1631" y="2004"/>
                    </a:lnTo>
                    <a:lnTo>
                      <a:pt x="2147" y="1431"/>
                    </a:lnTo>
                    <a:lnTo>
                      <a:pt x="48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1" name="Google Shape;2811;p91"/>
              <p:cNvSpPr/>
              <p:nvPr/>
            </p:nvSpPr>
            <p:spPr>
              <a:xfrm rot="-5604720">
                <a:off x="1036686" y="2566449"/>
                <a:ext cx="326134" cy="342545"/>
              </a:xfrm>
              <a:custGeom>
                <a:avLst/>
                <a:gdLst/>
                <a:ahLst/>
                <a:cxnLst/>
                <a:rect l="l" t="t" r="r" b="b"/>
                <a:pathLst>
                  <a:path w="4551" h="4780" extrusionOk="0">
                    <a:moveTo>
                      <a:pt x="2089" y="0"/>
                    </a:moveTo>
                    <a:lnTo>
                      <a:pt x="1946" y="258"/>
                    </a:lnTo>
                    <a:cubicBezTo>
                      <a:pt x="1689" y="659"/>
                      <a:pt x="1460" y="1088"/>
                      <a:pt x="1260" y="1517"/>
                    </a:cubicBezTo>
                    <a:cubicBezTo>
                      <a:pt x="1145" y="1775"/>
                      <a:pt x="1059" y="2061"/>
                      <a:pt x="1031" y="2319"/>
                    </a:cubicBezTo>
                    <a:cubicBezTo>
                      <a:pt x="973" y="2948"/>
                      <a:pt x="401" y="3807"/>
                      <a:pt x="86" y="4236"/>
                    </a:cubicBezTo>
                    <a:cubicBezTo>
                      <a:pt x="0" y="4379"/>
                      <a:pt x="29" y="4551"/>
                      <a:pt x="143" y="4665"/>
                    </a:cubicBezTo>
                    <a:cubicBezTo>
                      <a:pt x="201" y="4723"/>
                      <a:pt x="286" y="4751"/>
                      <a:pt x="344" y="4780"/>
                    </a:cubicBezTo>
                    <a:cubicBezTo>
                      <a:pt x="430" y="4780"/>
                      <a:pt x="515" y="4723"/>
                      <a:pt x="573" y="4665"/>
                    </a:cubicBezTo>
                    <a:cubicBezTo>
                      <a:pt x="945" y="4322"/>
                      <a:pt x="1746" y="3664"/>
                      <a:pt x="2376" y="3521"/>
                    </a:cubicBezTo>
                    <a:cubicBezTo>
                      <a:pt x="2633" y="3463"/>
                      <a:pt x="2891" y="3349"/>
                      <a:pt x="3120" y="3206"/>
                    </a:cubicBezTo>
                    <a:cubicBezTo>
                      <a:pt x="3549" y="2948"/>
                      <a:pt x="3921" y="2662"/>
                      <a:pt x="4322" y="2376"/>
                    </a:cubicBezTo>
                    <a:cubicBezTo>
                      <a:pt x="4465" y="2261"/>
                      <a:pt x="4551" y="2175"/>
                      <a:pt x="4551" y="2175"/>
                    </a:cubicBezTo>
                    <a:lnTo>
                      <a:pt x="208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2" name="Google Shape;2812;p91"/>
              <p:cNvSpPr/>
              <p:nvPr/>
            </p:nvSpPr>
            <p:spPr>
              <a:xfrm rot="-5604720">
                <a:off x="1039735" y="2599119"/>
                <a:ext cx="219501" cy="209253"/>
              </a:xfrm>
              <a:custGeom>
                <a:avLst/>
                <a:gdLst/>
                <a:ahLst/>
                <a:cxnLst/>
                <a:rect l="l" t="t" r="r" b="b"/>
                <a:pathLst>
                  <a:path w="3063" h="2920" extrusionOk="0">
                    <a:moveTo>
                      <a:pt x="687" y="0"/>
                    </a:moveTo>
                    <a:cubicBezTo>
                      <a:pt x="430" y="401"/>
                      <a:pt x="201" y="830"/>
                      <a:pt x="1" y="1259"/>
                    </a:cubicBezTo>
                    <a:lnTo>
                      <a:pt x="1889" y="2919"/>
                    </a:lnTo>
                    <a:cubicBezTo>
                      <a:pt x="2290" y="2690"/>
                      <a:pt x="2691" y="2404"/>
                      <a:pt x="3063" y="2118"/>
                    </a:cubicBezTo>
                    <a:lnTo>
                      <a:pt x="68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3" name="Google Shape;2813;p91"/>
              <p:cNvSpPr/>
              <p:nvPr/>
            </p:nvSpPr>
            <p:spPr>
              <a:xfrm rot="-5604720">
                <a:off x="984205" y="2560906"/>
                <a:ext cx="233905" cy="215416"/>
              </a:xfrm>
              <a:custGeom>
                <a:avLst/>
                <a:gdLst/>
                <a:ahLst/>
                <a:cxnLst/>
                <a:rect l="l" t="t" r="r" b="b"/>
                <a:pathLst>
                  <a:path w="3264" h="3006" extrusionOk="0">
                    <a:moveTo>
                      <a:pt x="401" y="0"/>
                    </a:moveTo>
                    <a:lnTo>
                      <a:pt x="1" y="458"/>
                    </a:lnTo>
                    <a:lnTo>
                      <a:pt x="2863" y="3005"/>
                    </a:lnTo>
                    <a:lnTo>
                      <a:pt x="3263" y="2547"/>
                    </a:ln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4" name="Google Shape;2814;p91"/>
              <p:cNvSpPr/>
              <p:nvPr/>
            </p:nvSpPr>
            <p:spPr>
              <a:xfrm rot="-5604720">
                <a:off x="961350" y="2829837"/>
                <a:ext cx="112868" cy="121037"/>
              </a:xfrm>
              <a:custGeom>
                <a:avLst/>
                <a:gdLst/>
                <a:ahLst/>
                <a:cxnLst/>
                <a:rect l="l" t="t" r="r" b="b"/>
                <a:pathLst>
                  <a:path w="1575" h="1689" extrusionOk="0">
                    <a:moveTo>
                      <a:pt x="1231" y="0"/>
                    </a:moveTo>
                    <a:lnTo>
                      <a:pt x="1" y="1374"/>
                    </a:lnTo>
                    <a:lnTo>
                      <a:pt x="373" y="1689"/>
                    </a:lnTo>
                    <a:lnTo>
                      <a:pt x="1575" y="344"/>
                    </a:lnTo>
                    <a:lnTo>
                      <a:pt x="12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5" name="Google Shape;2815;p91"/>
              <p:cNvSpPr/>
              <p:nvPr/>
            </p:nvSpPr>
            <p:spPr>
              <a:xfrm rot="-5604720">
                <a:off x="650742" y="2900504"/>
                <a:ext cx="424598" cy="384395"/>
              </a:xfrm>
              <a:custGeom>
                <a:avLst/>
                <a:gdLst/>
                <a:ahLst/>
                <a:cxnLst/>
                <a:rect l="l" t="t" r="r" b="b"/>
                <a:pathLst>
                  <a:path w="5925" h="5364" extrusionOk="0">
                    <a:moveTo>
                      <a:pt x="1116" y="1"/>
                    </a:moveTo>
                    <a:cubicBezTo>
                      <a:pt x="847" y="1"/>
                      <a:pt x="576" y="108"/>
                      <a:pt x="373" y="326"/>
                    </a:cubicBezTo>
                    <a:cubicBezTo>
                      <a:pt x="0" y="756"/>
                      <a:pt x="58" y="1414"/>
                      <a:pt x="516" y="1757"/>
                    </a:cubicBezTo>
                    <a:lnTo>
                      <a:pt x="5066" y="5363"/>
                    </a:lnTo>
                    <a:lnTo>
                      <a:pt x="5925" y="4390"/>
                    </a:lnTo>
                    <a:lnTo>
                      <a:pt x="1832" y="298"/>
                    </a:lnTo>
                    <a:cubicBezTo>
                      <a:pt x="1635" y="101"/>
                      <a:pt x="1376" y="1"/>
                      <a:pt x="111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6" name="Google Shape;2816;p91"/>
              <p:cNvSpPr/>
              <p:nvPr/>
            </p:nvSpPr>
            <p:spPr>
              <a:xfrm rot="-2700000">
                <a:off x="3214673" y="3514046"/>
                <a:ext cx="1187077" cy="319540"/>
              </a:xfrm>
              <a:custGeom>
                <a:avLst/>
                <a:gdLst/>
                <a:ahLst/>
                <a:cxnLst/>
                <a:rect l="l" t="t" r="r" b="b"/>
                <a:pathLst>
                  <a:path w="16565" h="4459" extrusionOk="0">
                    <a:moveTo>
                      <a:pt x="1373" y="0"/>
                    </a:moveTo>
                    <a:cubicBezTo>
                      <a:pt x="1099" y="0"/>
                      <a:pt x="842" y="75"/>
                      <a:pt x="601" y="250"/>
                    </a:cubicBezTo>
                    <a:cubicBezTo>
                      <a:pt x="286" y="450"/>
                      <a:pt x="86" y="765"/>
                      <a:pt x="29" y="1108"/>
                    </a:cubicBezTo>
                    <a:cubicBezTo>
                      <a:pt x="0" y="1337"/>
                      <a:pt x="0" y="1538"/>
                      <a:pt x="57" y="1767"/>
                    </a:cubicBezTo>
                    <a:cubicBezTo>
                      <a:pt x="201" y="2253"/>
                      <a:pt x="630" y="2625"/>
                      <a:pt x="1145" y="2711"/>
                    </a:cubicBezTo>
                    <a:lnTo>
                      <a:pt x="9445" y="4257"/>
                    </a:lnTo>
                    <a:lnTo>
                      <a:pt x="9731" y="4142"/>
                    </a:lnTo>
                    <a:cubicBezTo>
                      <a:pt x="10324" y="3905"/>
                      <a:pt x="10944" y="3777"/>
                      <a:pt x="11563" y="3777"/>
                    </a:cubicBezTo>
                    <a:cubicBezTo>
                      <a:pt x="11840" y="3777"/>
                      <a:pt x="12118" y="3803"/>
                      <a:pt x="12392" y="3856"/>
                    </a:cubicBezTo>
                    <a:lnTo>
                      <a:pt x="15598" y="4371"/>
                    </a:lnTo>
                    <a:lnTo>
                      <a:pt x="16113" y="4457"/>
                    </a:lnTo>
                    <a:cubicBezTo>
                      <a:pt x="16124" y="4458"/>
                      <a:pt x="16135" y="4459"/>
                      <a:pt x="16146" y="4459"/>
                    </a:cubicBezTo>
                    <a:cubicBezTo>
                      <a:pt x="16387" y="4459"/>
                      <a:pt x="16565" y="4161"/>
                      <a:pt x="16428" y="3942"/>
                    </a:cubicBezTo>
                    <a:cubicBezTo>
                      <a:pt x="16370" y="3884"/>
                      <a:pt x="16313" y="3827"/>
                      <a:pt x="16227" y="3799"/>
                    </a:cubicBezTo>
                    <a:lnTo>
                      <a:pt x="15712" y="3684"/>
                    </a:lnTo>
                    <a:lnTo>
                      <a:pt x="12564" y="3026"/>
                    </a:lnTo>
                    <a:cubicBezTo>
                      <a:pt x="11677" y="2854"/>
                      <a:pt x="10847" y="2425"/>
                      <a:pt x="10189" y="1795"/>
                    </a:cubicBezTo>
                    <a:lnTo>
                      <a:pt x="9960" y="1566"/>
                    </a:lnTo>
                    <a:lnTo>
                      <a:pt x="1632" y="21"/>
                    </a:lnTo>
                    <a:cubicBezTo>
                      <a:pt x="1544" y="7"/>
                      <a:pt x="1457" y="0"/>
                      <a:pt x="137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7" name="Google Shape;2817;p91"/>
              <p:cNvSpPr/>
              <p:nvPr/>
            </p:nvSpPr>
            <p:spPr>
              <a:xfrm rot="-2700000">
                <a:off x="3226904" y="3693318"/>
                <a:ext cx="744565" cy="308002"/>
              </a:xfrm>
              <a:custGeom>
                <a:avLst/>
                <a:gdLst/>
                <a:ahLst/>
                <a:cxnLst/>
                <a:rect l="l" t="t" r="r" b="b"/>
                <a:pathLst>
                  <a:path w="10390" h="4298" extrusionOk="0">
                    <a:moveTo>
                      <a:pt x="1787" y="0"/>
                    </a:moveTo>
                    <a:cubicBezTo>
                      <a:pt x="1527" y="0"/>
                      <a:pt x="1263" y="86"/>
                      <a:pt x="1031" y="234"/>
                    </a:cubicBezTo>
                    <a:cubicBezTo>
                      <a:pt x="0" y="920"/>
                      <a:pt x="344" y="2523"/>
                      <a:pt x="1574" y="2752"/>
                    </a:cubicBezTo>
                    <a:lnTo>
                      <a:pt x="9874" y="4298"/>
                    </a:lnTo>
                    <a:lnTo>
                      <a:pt x="10389" y="1607"/>
                    </a:lnTo>
                    <a:lnTo>
                      <a:pt x="2061" y="33"/>
                    </a:lnTo>
                    <a:cubicBezTo>
                      <a:pt x="1971" y="11"/>
                      <a:pt x="1879" y="0"/>
                      <a:pt x="178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8" name="Google Shape;2818;p91"/>
              <p:cNvSpPr/>
              <p:nvPr/>
            </p:nvSpPr>
            <p:spPr>
              <a:xfrm rot="-2700000">
                <a:off x="3387895" y="3863071"/>
                <a:ext cx="190764" cy="107994"/>
              </a:xfrm>
              <a:custGeom>
                <a:avLst/>
                <a:gdLst/>
                <a:ahLst/>
                <a:cxnLst/>
                <a:rect l="l" t="t" r="r" b="b"/>
                <a:pathLst>
                  <a:path w="2662" h="1507" extrusionOk="0">
                    <a:moveTo>
                      <a:pt x="668" y="0"/>
                    </a:moveTo>
                    <a:cubicBezTo>
                      <a:pt x="367" y="0"/>
                      <a:pt x="109" y="216"/>
                      <a:pt x="58" y="524"/>
                    </a:cubicBezTo>
                    <a:cubicBezTo>
                      <a:pt x="0" y="868"/>
                      <a:pt x="201" y="1182"/>
                      <a:pt x="544" y="1240"/>
                    </a:cubicBezTo>
                    <a:lnTo>
                      <a:pt x="1889" y="1497"/>
                    </a:lnTo>
                    <a:cubicBezTo>
                      <a:pt x="1925" y="1503"/>
                      <a:pt x="1960" y="1506"/>
                      <a:pt x="1994" y="1506"/>
                    </a:cubicBezTo>
                    <a:cubicBezTo>
                      <a:pt x="2295" y="1506"/>
                      <a:pt x="2553" y="1290"/>
                      <a:pt x="2605" y="982"/>
                    </a:cubicBezTo>
                    <a:cubicBezTo>
                      <a:pt x="2662" y="667"/>
                      <a:pt x="2462" y="324"/>
                      <a:pt x="2118" y="267"/>
                    </a:cubicBezTo>
                    <a:lnTo>
                      <a:pt x="773" y="9"/>
                    </a:lnTo>
                    <a:cubicBezTo>
                      <a:pt x="738" y="3"/>
                      <a:pt x="702" y="0"/>
                      <a:pt x="66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9" name="Google Shape;2819;p91"/>
              <p:cNvSpPr/>
              <p:nvPr/>
            </p:nvSpPr>
            <p:spPr>
              <a:xfrm rot="-2700000">
                <a:off x="3439889" y="3906143"/>
                <a:ext cx="28808" cy="59551"/>
              </a:xfrm>
              <a:custGeom>
                <a:avLst/>
                <a:gdLst/>
                <a:ahLst/>
                <a:cxnLst/>
                <a:rect l="l" t="t" r="r" b="b"/>
                <a:pathLst>
                  <a:path w="402" h="831" extrusionOk="0">
                    <a:moveTo>
                      <a:pt x="144" y="0"/>
                    </a:moveTo>
                    <a:lnTo>
                      <a:pt x="1" y="773"/>
                    </a:lnTo>
                    <a:lnTo>
                      <a:pt x="258" y="830"/>
                    </a:lnTo>
                    <a:lnTo>
                      <a:pt x="401" y="57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0" name="Google Shape;2820;p91"/>
              <p:cNvSpPr/>
              <p:nvPr/>
            </p:nvSpPr>
            <p:spPr>
              <a:xfrm rot="-2700000">
                <a:off x="3469620" y="3887571"/>
                <a:ext cx="28736" cy="57473"/>
              </a:xfrm>
              <a:custGeom>
                <a:avLst/>
                <a:gdLst/>
                <a:ahLst/>
                <a:cxnLst/>
                <a:rect l="l" t="t" r="r" b="b"/>
                <a:pathLst>
                  <a:path w="401" h="802" extrusionOk="0">
                    <a:moveTo>
                      <a:pt x="143" y="1"/>
                    </a:moveTo>
                    <a:lnTo>
                      <a:pt x="0" y="773"/>
                    </a:lnTo>
                    <a:lnTo>
                      <a:pt x="258" y="802"/>
                    </a:lnTo>
                    <a:lnTo>
                      <a:pt x="401" y="29"/>
                    </a:lnTo>
                    <a:lnTo>
                      <a:pt x="14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1" name="Google Shape;2821;p91"/>
              <p:cNvSpPr/>
              <p:nvPr/>
            </p:nvSpPr>
            <p:spPr>
              <a:xfrm rot="-2700000">
                <a:off x="3497860" y="3868441"/>
                <a:ext cx="28808" cy="59551"/>
              </a:xfrm>
              <a:custGeom>
                <a:avLst/>
                <a:gdLst/>
                <a:ahLst/>
                <a:cxnLst/>
                <a:rect l="l" t="t" r="r" b="b"/>
                <a:pathLst>
                  <a:path w="402" h="831" extrusionOk="0">
                    <a:moveTo>
                      <a:pt x="144" y="0"/>
                    </a:moveTo>
                    <a:lnTo>
                      <a:pt x="1" y="773"/>
                    </a:lnTo>
                    <a:lnTo>
                      <a:pt x="259" y="830"/>
                    </a:lnTo>
                    <a:lnTo>
                      <a:pt x="402" y="58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2" name="Google Shape;2822;p91"/>
              <p:cNvSpPr/>
              <p:nvPr/>
            </p:nvSpPr>
            <p:spPr>
              <a:xfrm>
                <a:off x="2672726" y="3317215"/>
                <a:ext cx="114877" cy="116023"/>
              </a:xfrm>
              <a:custGeom>
                <a:avLst/>
                <a:gdLst/>
                <a:ahLst/>
                <a:cxnLst/>
                <a:rect l="l" t="t" r="r" b="b"/>
                <a:pathLst>
                  <a:path w="1603" h="1619" extrusionOk="0">
                    <a:moveTo>
                      <a:pt x="956" y="0"/>
                    </a:moveTo>
                    <a:cubicBezTo>
                      <a:pt x="787" y="0"/>
                      <a:pt x="616" y="67"/>
                      <a:pt x="487" y="216"/>
                    </a:cubicBezTo>
                    <a:lnTo>
                      <a:pt x="0" y="760"/>
                    </a:lnTo>
                    <a:lnTo>
                      <a:pt x="973" y="1618"/>
                    </a:lnTo>
                    <a:lnTo>
                      <a:pt x="1460" y="1074"/>
                    </a:lnTo>
                    <a:cubicBezTo>
                      <a:pt x="1546" y="931"/>
                      <a:pt x="1603" y="760"/>
                      <a:pt x="1603" y="588"/>
                    </a:cubicBezTo>
                    <a:cubicBezTo>
                      <a:pt x="1584" y="233"/>
                      <a:pt x="1273" y="0"/>
                      <a:pt x="95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3" name="Google Shape;2823;p91"/>
              <p:cNvSpPr/>
              <p:nvPr/>
            </p:nvSpPr>
            <p:spPr>
              <a:xfrm>
                <a:off x="2611239" y="3371607"/>
                <a:ext cx="131287" cy="113802"/>
              </a:xfrm>
              <a:custGeom>
                <a:avLst/>
                <a:gdLst/>
                <a:ahLst/>
                <a:cxnLst/>
                <a:rect l="l" t="t" r="r" b="b"/>
                <a:pathLst>
                  <a:path w="1832" h="1588" extrusionOk="0">
                    <a:moveTo>
                      <a:pt x="858" y="1"/>
                    </a:moveTo>
                    <a:lnTo>
                      <a:pt x="372" y="544"/>
                    </a:lnTo>
                    <a:cubicBezTo>
                      <a:pt x="1" y="1024"/>
                      <a:pt x="428" y="1587"/>
                      <a:pt x="905" y="1587"/>
                    </a:cubicBezTo>
                    <a:cubicBezTo>
                      <a:pt x="1055" y="1587"/>
                      <a:pt x="1209" y="1532"/>
                      <a:pt x="1345" y="1403"/>
                    </a:cubicBezTo>
                    <a:lnTo>
                      <a:pt x="1831" y="859"/>
                    </a:lnTo>
                    <a:lnTo>
                      <a:pt x="8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4" name="Google Shape;2824;p91"/>
              <p:cNvSpPr/>
              <p:nvPr/>
            </p:nvSpPr>
            <p:spPr>
              <a:xfrm>
                <a:off x="1864649" y="3619777"/>
                <a:ext cx="131287" cy="114948"/>
              </a:xfrm>
              <a:custGeom>
                <a:avLst/>
                <a:gdLst/>
                <a:ahLst/>
                <a:cxnLst/>
                <a:rect l="l" t="t" r="r" b="b"/>
                <a:pathLst>
                  <a:path w="1832" h="1604" extrusionOk="0">
                    <a:moveTo>
                      <a:pt x="859" y="1"/>
                    </a:moveTo>
                    <a:lnTo>
                      <a:pt x="0" y="945"/>
                    </a:lnTo>
                    <a:lnTo>
                      <a:pt x="544" y="1432"/>
                    </a:lnTo>
                    <a:cubicBezTo>
                      <a:pt x="658" y="1546"/>
                      <a:pt x="830" y="1603"/>
                      <a:pt x="1002" y="1603"/>
                    </a:cubicBezTo>
                    <a:cubicBezTo>
                      <a:pt x="1574" y="1546"/>
                      <a:pt x="1832" y="859"/>
                      <a:pt x="1403" y="487"/>
                    </a:cubicBezTo>
                    <a:lnTo>
                      <a:pt x="85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5" name="Google Shape;2825;p91"/>
              <p:cNvSpPr/>
              <p:nvPr/>
            </p:nvSpPr>
            <p:spPr>
              <a:xfrm>
                <a:off x="1784314" y="3569971"/>
                <a:ext cx="141894" cy="117600"/>
              </a:xfrm>
              <a:custGeom>
                <a:avLst/>
                <a:gdLst/>
                <a:ahLst/>
                <a:cxnLst/>
                <a:rect l="l" t="t" r="r" b="b"/>
                <a:pathLst>
                  <a:path w="1980" h="1641" extrusionOk="0">
                    <a:moveTo>
                      <a:pt x="972" y="0"/>
                    </a:moveTo>
                    <a:cubicBezTo>
                      <a:pt x="439" y="0"/>
                      <a:pt x="0" y="732"/>
                      <a:pt x="577" y="1154"/>
                    </a:cubicBezTo>
                    <a:lnTo>
                      <a:pt x="1121" y="1640"/>
                    </a:lnTo>
                    <a:lnTo>
                      <a:pt x="1980" y="696"/>
                    </a:lnTo>
                    <a:lnTo>
                      <a:pt x="1436" y="209"/>
                    </a:lnTo>
                    <a:cubicBezTo>
                      <a:pt x="1288" y="61"/>
                      <a:pt x="1126" y="0"/>
                      <a:pt x="97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6" name="Google Shape;2826;p91"/>
              <p:cNvSpPr/>
              <p:nvPr/>
            </p:nvSpPr>
            <p:spPr>
              <a:xfrm>
                <a:off x="3237506" y="3540733"/>
                <a:ext cx="144903" cy="121685"/>
              </a:xfrm>
              <a:custGeom>
                <a:avLst/>
                <a:gdLst/>
                <a:ahLst/>
                <a:cxnLst/>
                <a:rect l="l" t="t" r="r" b="b"/>
                <a:pathLst>
                  <a:path w="2022" h="1698" extrusionOk="0">
                    <a:moveTo>
                      <a:pt x="952" y="1"/>
                    </a:moveTo>
                    <a:cubicBezTo>
                      <a:pt x="572" y="1"/>
                      <a:pt x="208" y="271"/>
                      <a:pt x="133" y="674"/>
                    </a:cubicBezTo>
                    <a:cubicBezTo>
                      <a:pt x="1" y="1245"/>
                      <a:pt x="441" y="1697"/>
                      <a:pt x="937" y="1697"/>
                    </a:cubicBezTo>
                    <a:cubicBezTo>
                      <a:pt x="1088" y="1697"/>
                      <a:pt x="1245" y="1655"/>
                      <a:pt x="1392" y="1562"/>
                    </a:cubicBezTo>
                    <a:cubicBezTo>
                      <a:pt x="2021" y="1132"/>
                      <a:pt x="1850" y="188"/>
                      <a:pt x="1106" y="16"/>
                    </a:cubicBezTo>
                    <a:cubicBezTo>
                      <a:pt x="1054" y="6"/>
                      <a:pt x="1003" y="1"/>
                      <a:pt x="9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7" name="Google Shape;2827;p91"/>
              <p:cNvSpPr/>
              <p:nvPr/>
            </p:nvSpPr>
            <p:spPr>
              <a:xfrm>
                <a:off x="1354906" y="3218391"/>
                <a:ext cx="144688" cy="120323"/>
              </a:xfrm>
              <a:custGeom>
                <a:avLst/>
                <a:gdLst/>
                <a:ahLst/>
                <a:cxnLst/>
                <a:rect l="l" t="t" r="r" b="b"/>
                <a:pathLst>
                  <a:path w="2019" h="1679" extrusionOk="0">
                    <a:moveTo>
                      <a:pt x="986" y="0"/>
                    </a:moveTo>
                    <a:cubicBezTo>
                      <a:pt x="667" y="0"/>
                      <a:pt x="371" y="192"/>
                      <a:pt x="245" y="507"/>
                    </a:cubicBezTo>
                    <a:cubicBezTo>
                      <a:pt x="1" y="1093"/>
                      <a:pt x="464" y="1679"/>
                      <a:pt x="1032" y="1679"/>
                    </a:cubicBezTo>
                    <a:cubicBezTo>
                      <a:pt x="1130" y="1679"/>
                      <a:pt x="1231" y="1661"/>
                      <a:pt x="1332" y="1624"/>
                    </a:cubicBezTo>
                    <a:cubicBezTo>
                      <a:pt x="2019" y="1337"/>
                      <a:pt x="2019" y="364"/>
                      <a:pt x="1332" y="78"/>
                    </a:cubicBezTo>
                    <a:cubicBezTo>
                      <a:pt x="1218" y="25"/>
                      <a:pt x="1101" y="0"/>
                      <a:pt x="98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8" name="Google Shape;2828;p91"/>
              <p:cNvSpPr/>
              <p:nvPr/>
            </p:nvSpPr>
            <p:spPr>
              <a:xfrm>
                <a:off x="1392888" y="3242399"/>
                <a:ext cx="69800" cy="7388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31" extrusionOk="0">
                    <a:moveTo>
                      <a:pt x="201" y="1"/>
                    </a:moveTo>
                    <a:lnTo>
                      <a:pt x="1" y="172"/>
                    </a:lnTo>
                    <a:lnTo>
                      <a:pt x="773" y="1031"/>
                    </a:lnTo>
                    <a:lnTo>
                      <a:pt x="974" y="859"/>
                    </a:lnTo>
                    <a:lnTo>
                      <a:pt x="201" y="1"/>
                    </a:lnTo>
                    <a:close/>
                  </a:path>
                </a:pathLst>
              </a:custGeom>
              <a:solidFill>
                <a:srgbClr val="88C1C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9" name="Google Shape;2829;p91"/>
              <p:cNvSpPr/>
              <p:nvPr/>
            </p:nvSpPr>
            <p:spPr>
              <a:xfrm>
                <a:off x="1663633" y="3833119"/>
                <a:ext cx="201088" cy="201016"/>
              </a:xfrm>
              <a:custGeom>
                <a:avLst/>
                <a:gdLst/>
                <a:ahLst/>
                <a:cxnLst/>
                <a:rect l="l" t="t" r="r" b="b"/>
                <a:pathLst>
                  <a:path w="2806" h="2805" extrusionOk="0">
                    <a:moveTo>
                      <a:pt x="773" y="0"/>
                    </a:moveTo>
                    <a:lnTo>
                      <a:pt x="773" y="773"/>
                    </a:lnTo>
                    <a:lnTo>
                      <a:pt x="0" y="773"/>
                    </a:lnTo>
                    <a:lnTo>
                      <a:pt x="0" y="2032"/>
                    </a:lnTo>
                    <a:lnTo>
                      <a:pt x="773" y="2032"/>
                    </a:lnTo>
                    <a:lnTo>
                      <a:pt x="773" y="2805"/>
                    </a:lnTo>
                    <a:lnTo>
                      <a:pt x="2032" y="2805"/>
                    </a:lnTo>
                    <a:lnTo>
                      <a:pt x="2032" y="2032"/>
                    </a:lnTo>
                    <a:lnTo>
                      <a:pt x="2805" y="2032"/>
                    </a:lnTo>
                    <a:lnTo>
                      <a:pt x="2805" y="773"/>
                    </a:lnTo>
                    <a:lnTo>
                      <a:pt x="2032" y="773"/>
                    </a:lnTo>
                    <a:lnTo>
                      <a:pt x="203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0" name="Google Shape;2830;p91"/>
              <p:cNvSpPr/>
              <p:nvPr/>
            </p:nvSpPr>
            <p:spPr>
              <a:xfrm>
                <a:off x="1815416" y="3004477"/>
                <a:ext cx="201016" cy="201088"/>
              </a:xfrm>
              <a:custGeom>
                <a:avLst/>
                <a:gdLst/>
                <a:ahLst/>
                <a:cxnLst/>
                <a:rect l="l" t="t" r="r" b="b"/>
                <a:pathLst>
                  <a:path w="2805" h="2806" extrusionOk="0">
                    <a:moveTo>
                      <a:pt x="773" y="1"/>
                    </a:moveTo>
                    <a:lnTo>
                      <a:pt x="773" y="745"/>
                    </a:lnTo>
                    <a:lnTo>
                      <a:pt x="0" y="745"/>
                    </a:lnTo>
                    <a:lnTo>
                      <a:pt x="0" y="2033"/>
                    </a:lnTo>
                    <a:lnTo>
                      <a:pt x="773" y="2033"/>
                    </a:lnTo>
                    <a:lnTo>
                      <a:pt x="773" y="2806"/>
                    </a:lnTo>
                    <a:lnTo>
                      <a:pt x="2032" y="2806"/>
                    </a:lnTo>
                    <a:lnTo>
                      <a:pt x="2032" y="2033"/>
                    </a:lnTo>
                    <a:lnTo>
                      <a:pt x="2805" y="2033"/>
                    </a:lnTo>
                    <a:lnTo>
                      <a:pt x="2805" y="745"/>
                    </a:lnTo>
                    <a:lnTo>
                      <a:pt x="2032" y="745"/>
                    </a:lnTo>
                    <a:lnTo>
                      <a:pt x="203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1" name="Google Shape;2831;p91"/>
              <p:cNvSpPr/>
              <p:nvPr/>
            </p:nvSpPr>
            <p:spPr>
              <a:xfrm>
                <a:off x="2783446" y="3990993"/>
                <a:ext cx="92374" cy="92374"/>
              </a:xfrm>
              <a:custGeom>
                <a:avLst/>
                <a:gdLst/>
                <a:ahLst/>
                <a:cxnLst/>
                <a:rect l="l" t="t" r="r" b="b"/>
                <a:pathLst>
                  <a:path w="1289" h="1289" extrusionOk="0">
                    <a:moveTo>
                      <a:pt x="344" y="1"/>
                    </a:moveTo>
                    <a:lnTo>
                      <a:pt x="344" y="344"/>
                    </a:lnTo>
                    <a:lnTo>
                      <a:pt x="1" y="344"/>
                    </a:lnTo>
                    <a:lnTo>
                      <a:pt x="1" y="945"/>
                    </a:lnTo>
                    <a:lnTo>
                      <a:pt x="344" y="945"/>
                    </a:lnTo>
                    <a:lnTo>
                      <a:pt x="344" y="1289"/>
                    </a:lnTo>
                    <a:lnTo>
                      <a:pt x="945" y="1289"/>
                    </a:lnTo>
                    <a:lnTo>
                      <a:pt x="945" y="945"/>
                    </a:lnTo>
                    <a:lnTo>
                      <a:pt x="1288" y="945"/>
                    </a:lnTo>
                    <a:lnTo>
                      <a:pt x="1288" y="344"/>
                    </a:lnTo>
                    <a:lnTo>
                      <a:pt x="945" y="344"/>
                    </a:lnTo>
                    <a:lnTo>
                      <a:pt x="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2" name="Google Shape;2832;p91"/>
              <p:cNvSpPr/>
              <p:nvPr/>
            </p:nvSpPr>
            <p:spPr>
              <a:xfrm>
                <a:off x="2481958" y="3264972"/>
                <a:ext cx="92374" cy="94381"/>
              </a:xfrm>
              <a:custGeom>
                <a:avLst/>
                <a:gdLst/>
                <a:ahLst/>
                <a:cxnLst/>
                <a:rect l="l" t="t" r="r" b="b"/>
                <a:pathLst>
                  <a:path w="1289" h="1317" extrusionOk="0">
                    <a:moveTo>
                      <a:pt x="344" y="0"/>
                    </a:moveTo>
                    <a:lnTo>
                      <a:pt x="344" y="373"/>
                    </a:lnTo>
                    <a:lnTo>
                      <a:pt x="1" y="373"/>
                    </a:lnTo>
                    <a:lnTo>
                      <a:pt x="1" y="974"/>
                    </a:lnTo>
                    <a:lnTo>
                      <a:pt x="344" y="974"/>
                    </a:lnTo>
                    <a:lnTo>
                      <a:pt x="344" y="1317"/>
                    </a:lnTo>
                    <a:lnTo>
                      <a:pt x="945" y="1317"/>
                    </a:lnTo>
                    <a:lnTo>
                      <a:pt x="945" y="974"/>
                    </a:lnTo>
                    <a:lnTo>
                      <a:pt x="1288" y="974"/>
                    </a:lnTo>
                    <a:lnTo>
                      <a:pt x="1288" y="373"/>
                    </a:lnTo>
                    <a:lnTo>
                      <a:pt x="945" y="373"/>
                    </a:lnTo>
                    <a:lnTo>
                      <a:pt x="94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3" name="Google Shape;2833;p91"/>
              <p:cNvSpPr/>
              <p:nvPr/>
            </p:nvSpPr>
            <p:spPr>
              <a:xfrm>
                <a:off x="2229702" y="2866596"/>
                <a:ext cx="156943" cy="125698"/>
              </a:xfrm>
              <a:custGeom>
                <a:avLst/>
                <a:gdLst/>
                <a:ahLst/>
                <a:cxnLst/>
                <a:rect l="l" t="t" r="r" b="b"/>
                <a:pathLst>
                  <a:path w="2190" h="1754" extrusionOk="0">
                    <a:moveTo>
                      <a:pt x="630" y="0"/>
                    </a:moveTo>
                    <a:cubicBezTo>
                      <a:pt x="487" y="0"/>
                      <a:pt x="344" y="50"/>
                      <a:pt x="229" y="150"/>
                    </a:cubicBezTo>
                    <a:cubicBezTo>
                      <a:pt x="0" y="379"/>
                      <a:pt x="0" y="723"/>
                      <a:pt x="229" y="952"/>
                    </a:cubicBezTo>
                    <a:lnTo>
                      <a:pt x="1031" y="1753"/>
                    </a:lnTo>
                    <a:lnTo>
                      <a:pt x="1832" y="952"/>
                    </a:lnTo>
                    <a:cubicBezTo>
                      <a:pt x="2190" y="549"/>
                      <a:pt x="1814" y="8"/>
                      <a:pt x="1387" y="8"/>
                    </a:cubicBezTo>
                    <a:cubicBezTo>
                      <a:pt x="1267" y="8"/>
                      <a:pt x="1144" y="50"/>
                      <a:pt x="1031" y="150"/>
                    </a:cubicBezTo>
                    <a:cubicBezTo>
                      <a:pt x="916" y="50"/>
                      <a:pt x="773" y="0"/>
                      <a:pt x="63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4" name="Google Shape;2834;p91"/>
              <p:cNvSpPr/>
              <p:nvPr/>
            </p:nvSpPr>
            <p:spPr>
              <a:xfrm>
                <a:off x="2705548" y="3746980"/>
                <a:ext cx="156800" cy="127203"/>
              </a:xfrm>
              <a:custGeom>
                <a:avLst/>
                <a:gdLst/>
                <a:ahLst/>
                <a:cxnLst/>
                <a:rect l="l" t="t" r="r" b="b"/>
                <a:pathLst>
                  <a:path w="2188" h="1775" extrusionOk="0">
                    <a:moveTo>
                      <a:pt x="630" y="0"/>
                    </a:moveTo>
                    <a:cubicBezTo>
                      <a:pt x="487" y="0"/>
                      <a:pt x="343" y="57"/>
                      <a:pt x="229" y="172"/>
                    </a:cubicBezTo>
                    <a:cubicBezTo>
                      <a:pt x="0" y="401"/>
                      <a:pt x="0" y="744"/>
                      <a:pt x="229" y="973"/>
                    </a:cubicBezTo>
                    <a:lnTo>
                      <a:pt x="1030" y="1774"/>
                    </a:lnTo>
                    <a:lnTo>
                      <a:pt x="1832" y="973"/>
                    </a:lnTo>
                    <a:cubicBezTo>
                      <a:pt x="2187" y="551"/>
                      <a:pt x="1818" y="26"/>
                      <a:pt x="1395" y="26"/>
                    </a:cubicBezTo>
                    <a:cubicBezTo>
                      <a:pt x="1272" y="26"/>
                      <a:pt x="1146" y="69"/>
                      <a:pt x="1030" y="172"/>
                    </a:cubicBezTo>
                    <a:cubicBezTo>
                      <a:pt x="916" y="57"/>
                      <a:pt x="773" y="0"/>
                      <a:pt x="6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5" name="Google Shape;2835;p91"/>
              <p:cNvSpPr/>
              <p:nvPr/>
            </p:nvSpPr>
            <p:spPr>
              <a:xfrm>
                <a:off x="3166989" y="2911888"/>
                <a:ext cx="219577" cy="174715"/>
              </a:xfrm>
              <a:custGeom>
                <a:avLst/>
                <a:gdLst/>
                <a:ahLst/>
                <a:cxnLst/>
                <a:rect l="l" t="t" r="r" b="b"/>
                <a:pathLst>
                  <a:path w="3064" h="2438" extrusionOk="0">
                    <a:moveTo>
                      <a:pt x="1944" y="0"/>
                    </a:moveTo>
                    <a:cubicBezTo>
                      <a:pt x="1763" y="0"/>
                      <a:pt x="1574" y="69"/>
                      <a:pt x="1403" y="234"/>
                    </a:cubicBezTo>
                    <a:cubicBezTo>
                      <a:pt x="1245" y="91"/>
                      <a:pt x="1045" y="19"/>
                      <a:pt x="845" y="19"/>
                    </a:cubicBezTo>
                    <a:cubicBezTo>
                      <a:pt x="644" y="19"/>
                      <a:pt x="444" y="91"/>
                      <a:pt x="287" y="234"/>
                    </a:cubicBezTo>
                    <a:cubicBezTo>
                      <a:pt x="0" y="549"/>
                      <a:pt x="0" y="1035"/>
                      <a:pt x="287" y="1350"/>
                    </a:cubicBezTo>
                    <a:lnTo>
                      <a:pt x="1403" y="2438"/>
                    </a:lnTo>
                    <a:lnTo>
                      <a:pt x="2490" y="1350"/>
                    </a:lnTo>
                    <a:cubicBezTo>
                      <a:pt x="3063" y="777"/>
                      <a:pt x="2550" y="0"/>
                      <a:pt x="194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6" name="Google Shape;2836;p91"/>
              <p:cNvSpPr/>
              <p:nvPr/>
            </p:nvSpPr>
            <p:spPr>
              <a:xfrm>
                <a:off x="1749772" y="2741974"/>
                <a:ext cx="100544" cy="84491"/>
              </a:xfrm>
              <a:custGeom>
                <a:avLst/>
                <a:gdLst/>
                <a:ahLst/>
                <a:cxnLst/>
                <a:rect l="l" t="t" r="r" b="b"/>
                <a:pathLst>
                  <a:path w="1403" h="1179" extrusionOk="0">
                    <a:moveTo>
                      <a:pt x="802" y="1"/>
                    </a:moveTo>
                    <a:cubicBezTo>
                      <a:pt x="258" y="1"/>
                      <a:pt x="1" y="630"/>
                      <a:pt x="373" y="1002"/>
                    </a:cubicBezTo>
                    <a:cubicBezTo>
                      <a:pt x="494" y="1124"/>
                      <a:pt x="647" y="1178"/>
                      <a:pt x="796" y="1178"/>
                    </a:cubicBezTo>
                    <a:cubicBezTo>
                      <a:pt x="1105" y="1178"/>
                      <a:pt x="1403" y="948"/>
                      <a:pt x="1403" y="602"/>
                    </a:cubicBezTo>
                    <a:cubicBezTo>
                      <a:pt x="1403" y="258"/>
                      <a:pt x="1117" y="1"/>
                      <a:pt x="8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7" name="Google Shape;2837;p91"/>
              <p:cNvSpPr/>
              <p:nvPr/>
            </p:nvSpPr>
            <p:spPr>
              <a:xfrm>
                <a:off x="2266609" y="3162422"/>
                <a:ext cx="100544" cy="84420"/>
              </a:xfrm>
              <a:custGeom>
                <a:avLst/>
                <a:gdLst/>
                <a:ahLst/>
                <a:cxnLst/>
                <a:rect l="l" t="t" r="r" b="b"/>
                <a:pathLst>
                  <a:path w="1403" h="1178" extrusionOk="0">
                    <a:moveTo>
                      <a:pt x="802" y="1"/>
                    </a:moveTo>
                    <a:cubicBezTo>
                      <a:pt x="258" y="1"/>
                      <a:pt x="1" y="630"/>
                      <a:pt x="373" y="1002"/>
                    </a:cubicBezTo>
                    <a:cubicBezTo>
                      <a:pt x="493" y="1123"/>
                      <a:pt x="644" y="1177"/>
                      <a:pt x="792" y="1177"/>
                    </a:cubicBezTo>
                    <a:cubicBezTo>
                      <a:pt x="1102" y="1177"/>
                      <a:pt x="1403" y="940"/>
                      <a:pt x="1403" y="573"/>
                    </a:cubicBezTo>
                    <a:cubicBezTo>
                      <a:pt x="1374" y="258"/>
                      <a:pt x="1117" y="1"/>
                      <a:pt x="8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8" name="Google Shape;2838;p91"/>
              <p:cNvSpPr/>
              <p:nvPr/>
            </p:nvSpPr>
            <p:spPr>
              <a:xfrm>
                <a:off x="2010953" y="1846691"/>
                <a:ext cx="27346" cy="70590"/>
              </a:xfrm>
              <a:custGeom>
                <a:avLst/>
                <a:gdLst/>
                <a:ahLst/>
                <a:cxnLst/>
                <a:rect l="l" t="t" r="r" b="b"/>
                <a:pathLst>
                  <a:path w="344" h="888" extrusionOk="0">
                    <a:moveTo>
                      <a:pt x="200" y="0"/>
                    </a:moveTo>
                    <a:lnTo>
                      <a:pt x="0" y="29"/>
                    </a:lnTo>
                    <a:lnTo>
                      <a:pt x="143" y="887"/>
                    </a:lnTo>
                    <a:lnTo>
                      <a:pt x="344" y="859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9" name="Google Shape;2839;p91"/>
              <p:cNvSpPr/>
              <p:nvPr/>
            </p:nvSpPr>
            <p:spPr>
              <a:xfrm>
                <a:off x="3463343" y="2467883"/>
                <a:ext cx="144902" cy="121683"/>
              </a:xfrm>
              <a:custGeom>
                <a:avLst/>
                <a:gdLst/>
                <a:ahLst/>
                <a:cxnLst/>
                <a:rect l="l" t="t" r="r" b="b"/>
                <a:pathLst>
                  <a:path w="2022" h="1698" extrusionOk="0">
                    <a:moveTo>
                      <a:pt x="952" y="1"/>
                    </a:moveTo>
                    <a:cubicBezTo>
                      <a:pt x="572" y="1"/>
                      <a:pt x="208" y="271"/>
                      <a:pt x="133" y="674"/>
                    </a:cubicBezTo>
                    <a:cubicBezTo>
                      <a:pt x="1" y="1245"/>
                      <a:pt x="441" y="1697"/>
                      <a:pt x="937" y="1697"/>
                    </a:cubicBezTo>
                    <a:cubicBezTo>
                      <a:pt x="1088" y="1697"/>
                      <a:pt x="1245" y="1655"/>
                      <a:pt x="1392" y="1562"/>
                    </a:cubicBezTo>
                    <a:cubicBezTo>
                      <a:pt x="2021" y="1132"/>
                      <a:pt x="1850" y="188"/>
                      <a:pt x="1106" y="16"/>
                    </a:cubicBezTo>
                    <a:cubicBezTo>
                      <a:pt x="1054" y="6"/>
                      <a:pt x="1003" y="1"/>
                      <a:pt x="9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0" name="Google Shape;2840;p91"/>
              <p:cNvSpPr/>
              <p:nvPr/>
            </p:nvSpPr>
            <p:spPr>
              <a:xfrm rot="-1932883">
                <a:off x="2270689" y="1827413"/>
                <a:ext cx="219572" cy="174712"/>
              </a:xfrm>
              <a:custGeom>
                <a:avLst/>
                <a:gdLst/>
                <a:ahLst/>
                <a:cxnLst/>
                <a:rect l="l" t="t" r="r" b="b"/>
                <a:pathLst>
                  <a:path w="3064" h="2438" extrusionOk="0">
                    <a:moveTo>
                      <a:pt x="1944" y="0"/>
                    </a:moveTo>
                    <a:cubicBezTo>
                      <a:pt x="1763" y="0"/>
                      <a:pt x="1574" y="69"/>
                      <a:pt x="1403" y="234"/>
                    </a:cubicBezTo>
                    <a:cubicBezTo>
                      <a:pt x="1245" y="91"/>
                      <a:pt x="1045" y="19"/>
                      <a:pt x="845" y="19"/>
                    </a:cubicBezTo>
                    <a:cubicBezTo>
                      <a:pt x="644" y="19"/>
                      <a:pt x="444" y="91"/>
                      <a:pt x="287" y="234"/>
                    </a:cubicBezTo>
                    <a:cubicBezTo>
                      <a:pt x="0" y="549"/>
                      <a:pt x="0" y="1035"/>
                      <a:pt x="287" y="1350"/>
                    </a:cubicBezTo>
                    <a:lnTo>
                      <a:pt x="1403" y="2438"/>
                    </a:lnTo>
                    <a:lnTo>
                      <a:pt x="2490" y="1350"/>
                    </a:lnTo>
                    <a:cubicBezTo>
                      <a:pt x="3063" y="777"/>
                      <a:pt x="2550" y="0"/>
                      <a:pt x="194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1" name="Google Shape;2841;p91"/>
              <p:cNvSpPr/>
              <p:nvPr/>
            </p:nvSpPr>
            <p:spPr>
              <a:xfrm>
                <a:off x="945331" y="3540733"/>
                <a:ext cx="144902" cy="121683"/>
              </a:xfrm>
              <a:custGeom>
                <a:avLst/>
                <a:gdLst/>
                <a:ahLst/>
                <a:cxnLst/>
                <a:rect l="l" t="t" r="r" b="b"/>
                <a:pathLst>
                  <a:path w="2022" h="1698" extrusionOk="0">
                    <a:moveTo>
                      <a:pt x="952" y="1"/>
                    </a:moveTo>
                    <a:cubicBezTo>
                      <a:pt x="572" y="1"/>
                      <a:pt x="208" y="271"/>
                      <a:pt x="133" y="674"/>
                    </a:cubicBezTo>
                    <a:cubicBezTo>
                      <a:pt x="1" y="1245"/>
                      <a:pt x="441" y="1697"/>
                      <a:pt x="937" y="1697"/>
                    </a:cubicBezTo>
                    <a:cubicBezTo>
                      <a:pt x="1088" y="1697"/>
                      <a:pt x="1245" y="1655"/>
                      <a:pt x="1392" y="1562"/>
                    </a:cubicBezTo>
                    <a:cubicBezTo>
                      <a:pt x="2021" y="1132"/>
                      <a:pt x="1850" y="188"/>
                      <a:pt x="1106" y="16"/>
                    </a:cubicBezTo>
                    <a:cubicBezTo>
                      <a:pt x="1054" y="6"/>
                      <a:pt x="1003" y="1"/>
                      <a:pt x="9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2" name="Google Shape;2842;p91"/>
              <p:cNvSpPr/>
              <p:nvPr/>
            </p:nvSpPr>
            <p:spPr>
              <a:xfrm rot="3627148">
                <a:off x="863088" y="2319661"/>
                <a:ext cx="131286" cy="114947"/>
              </a:xfrm>
              <a:custGeom>
                <a:avLst/>
                <a:gdLst/>
                <a:ahLst/>
                <a:cxnLst/>
                <a:rect l="l" t="t" r="r" b="b"/>
                <a:pathLst>
                  <a:path w="1832" h="1604" extrusionOk="0">
                    <a:moveTo>
                      <a:pt x="859" y="1"/>
                    </a:moveTo>
                    <a:lnTo>
                      <a:pt x="0" y="945"/>
                    </a:lnTo>
                    <a:lnTo>
                      <a:pt x="544" y="1432"/>
                    </a:lnTo>
                    <a:cubicBezTo>
                      <a:pt x="658" y="1546"/>
                      <a:pt x="830" y="1603"/>
                      <a:pt x="1002" y="1603"/>
                    </a:cubicBezTo>
                    <a:cubicBezTo>
                      <a:pt x="1574" y="1546"/>
                      <a:pt x="1832" y="859"/>
                      <a:pt x="1403" y="487"/>
                    </a:cubicBezTo>
                    <a:lnTo>
                      <a:pt x="85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3" name="Google Shape;2843;p91"/>
              <p:cNvSpPr/>
              <p:nvPr/>
            </p:nvSpPr>
            <p:spPr>
              <a:xfrm rot="3627148">
                <a:off x="862957" y="2229154"/>
                <a:ext cx="141892" cy="117598"/>
              </a:xfrm>
              <a:custGeom>
                <a:avLst/>
                <a:gdLst/>
                <a:ahLst/>
                <a:cxnLst/>
                <a:rect l="l" t="t" r="r" b="b"/>
                <a:pathLst>
                  <a:path w="1980" h="1641" extrusionOk="0">
                    <a:moveTo>
                      <a:pt x="972" y="0"/>
                    </a:moveTo>
                    <a:cubicBezTo>
                      <a:pt x="439" y="0"/>
                      <a:pt x="0" y="732"/>
                      <a:pt x="577" y="1154"/>
                    </a:cubicBezTo>
                    <a:lnTo>
                      <a:pt x="1121" y="1640"/>
                    </a:lnTo>
                    <a:lnTo>
                      <a:pt x="1980" y="696"/>
                    </a:lnTo>
                    <a:lnTo>
                      <a:pt x="1436" y="209"/>
                    </a:lnTo>
                    <a:cubicBezTo>
                      <a:pt x="1288" y="61"/>
                      <a:pt x="1126" y="0"/>
                      <a:pt x="97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4" name="Google Shape;2844;p91"/>
              <p:cNvSpPr/>
              <p:nvPr/>
            </p:nvSpPr>
            <p:spPr>
              <a:xfrm rot="-3582283">
                <a:off x="2786936" y="1904504"/>
                <a:ext cx="131283" cy="114945"/>
              </a:xfrm>
              <a:custGeom>
                <a:avLst/>
                <a:gdLst/>
                <a:ahLst/>
                <a:cxnLst/>
                <a:rect l="l" t="t" r="r" b="b"/>
                <a:pathLst>
                  <a:path w="1832" h="1604" extrusionOk="0">
                    <a:moveTo>
                      <a:pt x="859" y="1"/>
                    </a:moveTo>
                    <a:lnTo>
                      <a:pt x="0" y="945"/>
                    </a:lnTo>
                    <a:lnTo>
                      <a:pt x="544" y="1432"/>
                    </a:lnTo>
                    <a:cubicBezTo>
                      <a:pt x="658" y="1546"/>
                      <a:pt x="830" y="1603"/>
                      <a:pt x="1002" y="1603"/>
                    </a:cubicBezTo>
                    <a:cubicBezTo>
                      <a:pt x="1574" y="1546"/>
                      <a:pt x="1832" y="859"/>
                      <a:pt x="1403" y="487"/>
                    </a:cubicBezTo>
                    <a:lnTo>
                      <a:pt x="85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5" name="Google Shape;2845;p91"/>
              <p:cNvSpPr/>
              <p:nvPr/>
            </p:nvSpPr>
            <p:spPr>
              <a:xfrm rot="-3582283">
                <a:off x="2701924" y="1943509"/>
                <a:ext cx="141889" cy="117596"/>
              </a:xfrm>
              <a:custGeom>
                <a:avLst/>
                <a:gdLst/>
                <a:ahLst/>
                <a:cxnLst/>
                <a:rect l="l" t="t" r="r" b="b"/>
                <a:pathLst>
                  <a:path w="1980" h="1641" extrusionOk="0">
                    <a:moveTo>
                      <a:pt x="972" y="0"/>
                    </a:moveTo>
                    <a:cubicBezTo>
                      <a:pt x="439" y="0"/>
                      <a:pt x="0" y="732"/>
                      <a:pt x="577" y="1154"/>
                    </a:cubicBezTo>
                    <a:lnTo>
                      <a:pt x="1121" y="1640"/>
                    </a:lnTo>
                    <a:lnTo>
                      <a:pt x="1980" y="696"/>
                    </a:lnTo>
                    <a:lnTo>
                      <a:pt x="1436" y="209"/>
                    </a:lnTo>
                    <a:cubicBezTo>
                      <a:pt x="1288" y="61"/>
                      <a:pt x="1126" y="0"/>
                      <a:pt x="97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6" name="Google Shape;2846;p91"/>
              <p:cNvSpPr/>
              <p:nvPr/>
            </p:nvSpPr>
            <p:spPr>
              <a:xfrm rot="-4390579">
                <a:off x="3423910" y="2098571"/>
                <a:ext cx="736444" cy="630239"/>
              </a:xfrm>
              <a:custGeom>
                <a:avLst/>
                <a:gdLst/>
                <a:ahLst/>
                <a:cxnLst/>
                <a:rect l="l" t="t" r="r" b="b"/>
                <a:pathLst>
                  <a:path w="11906" h="10189" extrusionOk="0">
                    <a:moveTo>
                      <a:pt x="10532" y="0"/>
                    </a:moveTo>
                    <a:lnTo>
                      <a:pt x="10160" y="315"/>
                    </a:lnTo>
                    <a:lnTo>
                      <a:pt x="10675" y="973"/>
                    </a:lnTo>
                    <a:lnTo>
                      <a:pt x="9988" y="1517"/>
                    </a:lnTo>
                    <a:lnTo>
                      <a:pt x="9330" y="687"/>
                    </a:lnTo>
                    <a:lnTo>
                      <a:pt x="4064" y="4980"/>
                    </a:lnTo>
                    <a:cubicBezTo>
                      <a:pt x="3749" y="5238"/>
                      <a:pt x="3692" y="5724"/>
                      <a:pt x="3949" y="6010"/>
                    </a:cubicBezTo>
                    <a:lnTo>
                      <a:pt x="4093" y="6182"/>
                    </a:lnTo>
                    <a:lnTo>
                      <a:pt x="3549" y="6611"/>
                    </a:lnTo>
                    <a:lnTo>
                      <a:pt x="3635" y="6726"/>
                    </a:lnTo>
                    <a:lnTo>
                      <a:pt x="2919" y="7327"/>
                    </a:lnTo>
                    <a:lnTo>
                      <a:pt x="3005" y="7413"/>
                    </a:lnTo>
                    <a:lnTo>
                      <a:pt x="200" y="9702"/>
                    </a:lnTo>
                    <a:lnTo>
                      <a:pt x="0" y="10189"/>
                    </a:lnTo>
                    <a:lnTo>
                      <a:pt x="3177" y="7585"/>
                    </a:lnTo>
                    <a:lnTo>
                      <a:pt x="3234" y="7670"/>
                    </a:lnTo>
                    <a:lnTo>
                      <a:pt x="3949" y="7098"/>
                    </a:lnTo>
                    <a:lnTo>
                      <a:pt x="4035" y="7184"/>
                    </a:lnTo>
                    <a:lnTo>
                      <a:pt x="4575" y="6757"/>
                    </a:lnTo>
                    <a:lnTo>
                      <a:pt x="4575" y="6757"/>
                    </a:lnTo>
                    <a:lnTo>
                      <a:pt x="4694" y="6926"/>
                    </a:lnTo>
                    <a:cubicBezTo>
                      <a:pt x="4835" y="7099"/>
                      <a:pt x="5038" y="7186"/>
                      <a:pt x="5243" y="7186"/>
                    </a:cubicBezTo>
                    <a:cubicBezTo>
                      <a:pt x="5412" y="7186"/>
                      <a:pt x="5582" y="7128"/>
                      <a:pt x="5724" y="7012"/>
                    </a:cubicBezTo>
                    <a:lnTo>
                      <a:pt x="10990" y="2719"/>
                    </a:lnTo>
                    <a:lnTo>
                      <a:pt x="10332" y="1889"/>
                    </a:lnTo>
                    <a:lnTo>
                      <a:pt x="10990" y="1317"/>
                    </a:lnTo>
                    <a:lnTo>
                      <a:pt x="11534" y="1975"/>
                    </a:lnTo>
                    <a:lnTo>
                      <a:pt x="11906" y="1689"/>
                    </a:lnTo>
                    <a:lnTo>
                      <a:pt x="1053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7" name="Google Shape;2847;p91"/>
              <p:cNvSpPr/>
              <p:nvPr/>
            </p:nvSpPr>
            <p:spPr>
              <a:xfrm rot="-4390579">
                <a:off x="3604311" y="2208060"/>
                <a:ext cx="320532" cy="283667"/>
              </a:xfrm>
              <a:custGeom>
                <a:avLst/>
                <a:gdLst/>
                <a:ahLst/>
                <a:cxnLst/>
                <a:rect l="l" t="t" r="r" b="b"/>
                <a:pathLst>
                  <a:path w="5182" h="4586" extrusionOk="0">
                    <a:moveTo>
                      <a:pt x="3922" y="1"/>
                    </a:moveTo>
                    <a:lnTo>
                      <a:pt x="487" y="2834"/>
                    </a:lnTo>
                    <a:cubicBezTo>
                      <a:pt x="58" y="3178"/>
                      <a:pt x="1" y="3779"/>
                      <a:pt x="344" y="4208"/>
                    </a:cubicBezTo>
                    <a:cubicBezTo>
                      <a:pt x="540" y="4453"/>
                      <a:pt x="830" y="4586"/>
                      <a:pt x="1122" y="4586"/>
                    </a:cubicBezTo>
                    <a:cubicBezTo>
                      <a:pt x="1341" y="4586"/>
                      <a:pt x="1562" y="4511"/>
                      <a:pt x="1747" y="4351"/>
                    </a:cubicBezTo>
                    <a:lnTo>
                      <a:pt x="5181" y="1546"/>
                    </a:lnTo>
                    <a:lnTo>
                      <a:pt x="392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8" name="Google Shape;2848;p91"/>
              <p:cNvSpPr/>
              <p:nvPr/>
            </p:nvSpPr>
            <p:spPr>
              <a:xfrm rot="-4390579">
                <a:off x="3818410" y="2541610"/>
                <a:ext cx="95690" cy="86782"/>
              </a:xfrm>
              <a:custGeom>
                <a:avLst/>
                <a:gdLst/>
                <a:ahLst/>
                <a:cxnLst/>
                <a:rect l="l" t="t" r="r" b="b"/>
                <a:pathLst>
                  <a:path w="1547" h="1403" extrusionOk="0">
                    <a:moveTo>
                      <a:pt x="1260" y="0"/>
                    </a:moveTo>
                    <a:lnTo>
                      <a:pt x="1" y="1030"/>
                    </a:lnTo>
                    <a:lnTo>
                      <a:pt x="287" y="1402"/>
                    </a:lnTo>
                    <a:lnTo>
                      <a:pt x="1546" y="372"/>
                    </a:lnTo>
                    <a:lnTo>
                      <a:pt x="126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9" name="Google Shape;2849;p91"/>
              <p:cNvSpPr/>
              <p:nvPr/>
            </p:nvSpPr>
            <p:spPr>
              <a:xfrm rot="-4390579">
                <a:off x="3824161" y="2529403"/>
                <a:ext cx="62040" cy="61979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1002" extrusionOk="0">
                    <a:moveTo>
                      <a:pt x="516" y="0"/>
                    </a:moveTo>
                    <a:lnTo>
                      <a:pt x="1" y="429"/>
                    </a:lnTo>
                    <a:lnTo>
                      <a:pt x="487" y="1002"/>
                    </a:lnTo>
                    <a:lnTo>
                      <a:pt x="1003" y="573"/>
                    </a:lnTo>
                    <a:lnTo>
                      <a:pt x="51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0" name="Google Shape;2850;p91"/>
              <p:cNvSpPr/>
              <p:nvPr/>
            </p:nvSpPr>
            <p:spPr>
              <a:xfrm rot="-4390579">
                <a:off x="3790994" y="2436850"/>
                <a:ext cx="49608" cy="54927"/>
              </a:xfrm>
              <a:custGeom>
                <a:avLst/>
                <a:gdLst/>
                <a:ahLst/>
                <a:cxnLst/>
                <a:rect l="l" t="t" r="r" b="b"/>
                <a:pathLst>
                  <a:path w="802" h="888" extrusionOk="0">
                    <a:moveTo>
                      <a:pt x="258" y="1"/>
                    </a:moveTo>
                    <a:lnTo>
                      <a:pt x="0" y="201"/>
                    </a:lnTo>
                    <a:lnTo>
                      <a:pt x="544" y="888"/>
                    </a:lnTo>
                    <a:lnTo>
                      <a:pt x="802" y="659"/>
                    </a:lnTo>
                    <a:lnTo>
                      <a:pt x="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03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2" name="Google Shape;2522;p84"/>
          <p:cNvGrpSpPr/>
          <p:nvPr/>
        </p:nvGrpSpPr>
        <p:grpSpPr>
          <a:xfrm>
            <a:off x="1820484" y="313884"/>
            <a:ext cx="5503026" cy="4515734"/>
            <a:chOff x="1820484" y="313884"/>
            <a:chExt cx="5503026" cy="4515734"/>
          </a:xfrm>
        </p:grpSpPr>
        <p:grpSp>
          <p:nvGrpSpPr>
            <p:cNvPr id="2523" name="Google Shape;2523;p84"/>
            <p:cNvGrpSpPr/>
            <p:nvPr/>
          </p:nvGrpSpPr>
          <p:grpSpPr>
            <a:xfrm flipH="1">
              <a:off x="2280524" y="313884"/>
              <a:ext cx="5042987" cy="3878528"/>
              <a:chOff x="2362200" y="890550"/>
              <a:chExt cx="4371900" cy="3362400"/>
            </a:xfrm>
          </p:grpSpPr>
          <p:sp>
            <p:nvSpPr>
              <p:cNvPr id="2524" name="Google Shape;2524;p84"/>
              <p:cNvSpPr/>
              <p:nvPr/>
            </p:nvSpPr>
            <p:spPr>
              <a:xfrm>
                <a:off x="2362200" y="890550"/>
                <a:ext cx="4371900" cy="3362400"/>
              </a:xfrm>
              <a:prstGeom prst="roundRect">
                <a:avLst>
                  <a:gd name="adj" fmla="val 4601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5" name="Google Shape;2525;p84"/>
              <p:cNvSpPr/>
              <p:nvPr/>
            </p:nvSpPr>
            <p:spPr>
              <a:xfrm>
                <a:off x="2428800" y="1109625"/>
                <a:ext cx="4238700" cy="3076500"/>
              </a:xfrm>
              <a:prstGeom prst="roundRect">
                <a:avLst>
                  <a:gd name="adj" fmla="val 4795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6" name="Google Shape;2526;p84"/>
              <p:cNvSpPr/>
              <p:nvPr/>
            </p:nvSpPr>
            <p:spPr>
              <a:xfrm>
                <a:off x="6588804" y="965036"/>
                <a:ext cx="78697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49" extrusionOk="0">
                    <a:moveTo>
                      <a:pt x="174" y="1"/>
                    </a:moveTo>
                    <a:cubicBezTo>
                      <a:pt x="87" y="1"/>
                      <a:pt x="0" y="88"/>
                      <a:pt x="0" y="175"/>
                    </a:cubicBezTo>
                    <a:cubicBezTo>
                      <a:pt x="0" y="276"/>
                      <a:pt x="87" y="348"/>
                      <a:pt x="174" y="348"/>
                    </a:cubicBezTo>
                    <a:cubicBezTo>
                      <a:pt x="276" y="348"/>
                      <a:pt x="348" y="276"/>
                      <a:pt x="348" y="175"/>
                    </a:cubicBezTo>
                    <a:cubicBezTo>
                      <a:pt x="348" y="88"/>
                      <a:pt x="276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7" name="Google Shape;2527;p84"/>
              <p:cNvSpPr/>
              <p:nvPr/>
            </p:nvSpPr>
            <p:spPr>
              <a:xfrm>
                <a:off x="6461401" y="965036"/>
                <a:ext cx="78471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8" h="349" extrusionOk="0">
                    <a:moveTo>
                      <a:pt x="174" y="1"/>
                    </a:moveTo>
                    <a:cubicBezTo>
                      <a:pt x="73" y="1"/>
                      <a:pt x="0" y="88"/>
                      <a:pt x="0" y="175"/>
                    </a:cubicBezTo>
                    <a:cubicBezTo>
                      <a:pt x="0" y="276"/>
                      <a:pt x="73" y="348"/>
                      <a:pt x="174" y="348"/>
                    </a:cubicBezTo>
                    <a:cubicBezTo>
                      <a:pt x="275" y="348"/>
                      <a:pt x="348" y="276"/>
                      <a:pt x="348" y="175"/>
                    </a:cubicBezTo>
                    <a:cubicBezTo>
                      <a:pt x="348" y="88"/>
                      <a:pt x="275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8" name="Google Shape;2528;p84"/>
              <p:cNvSpPr/>
              <p:nvPr/>
            </p:nvSpPr>
            <p:spPr>
              <a:xfrm>
                <a:off x="6314155" y="963911"/>
                <a:ext cx="95158" cy="80952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59" extrusionOk="0">
                    <a:moveTo>
                      <a:pt x="247" y="1"/>
                    </a:moveTo>
                    <a:cubicBezTo>
                      <a:pt x="88" y="1"/>
                      <a:pt x="1" y="189"/>
                      <a:pt x="117" y="305"/>
                    </a:cubicBezTo>
                    <a:cubicBezTo>
                      <a:pt x="154" y="342"/>
                      <a:pt x="198" y="358"/>
                      <a:pt x="241" y="358"/>
                    </a:cubicBezTo>
                    <a:cubicBezTo>
                      <a:pt x="334" y="358"/>
                      <a:pt x="421" y="283"/>
                      <a:pt x="421" y="175"/>
                    </a:cubicBezTo>
                    <a:cubicBezTo>
                      <a:pt x="421" y="73"/>
                      <a:pt x="349" y="1"/>
                      <a:pt x="2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29" name="Google Shape;2529;p84"/>
            <p:cNvGrpSpPr/>
            <p:nvPr/>
          </p:nvGrpSpPr>
          <p:grpSpPr>
            <a:xfrm flipH="1">
              <a:off x="2062182" y="632487"/>
              <a:ext cx="5042987" cy="3878528"/>
              <a:chOff x="2362200" y="890550"/>
              <a:chExt cx="4371900" cy="3362400"/>
            </a:xfrm>
          </p:grpSpPr>
          <p:sp>
            <p:nvSpPr>
              <p:cNvPr id="2530" name="Google Shape;2530;p84"/>
              <p:cNvSpPr/>
              <p:nvPr/>
            </p:nvSpPr>
            <p:spPr>
              <a:xfrm>
                <a:off x="2362200" y="890550"/>
                <a:ext cx="4371900" cy="3362400"/>
              </a:xfrm>
              <a:prstGeom prst="roundRect">
                <a:avLst>
                  <a:gd name="adj" fmla="val 4601"/>
                </a:avLst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1" name="Google Shape;2531;p84"/>
              <p:cNvSpPr/>
              <p:nvPr/>
            </p:nvSpPr>
            <p:spPr>
              <a:xfrm>
                <a:off x="2428800" y="1109625"/>
                <a:ext cx="4238700" cy="3076500"/>
              </a:xfrm>
              <a:prstGeom prst="roundRect">
                <a:avLst>
                  <a:gd name="adj" fmla="val 4795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2" name="Google Shape;2532;p84"/>
              <p:cNvSpPr/>
              <p:nvPr/>
            </p:nvSpPr>
            <p:spPr>
              <a:xfrm>
                <a:off x="6588804" y="965036"/>
                <a:ext cx="78697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49" extrusionOk="0">
                    <a:moveTo>
                      <a:pt x="174" y="1"/>
                    </a:moveTo>
                    <a:cubicBezTo>
                      <a:pt x="87" y="1"/>
                      <a:pt x="0" y="88"/>
                      <a:pt x="0" y="175"/>
                    </a:cubicBezTo>
                    <a:cubicBezTo>
                      <a:pt x="0" y="276"/>
                      <a:pt x="87" y="348"/>
                      <a:pt x="174" y="348"/>
                    </a:cubicBezTo>
                    <a:cubicBezTo>
                      <a:pt x="276" y="348"/>
                      <a:pt x="348" y="276"/>
                      <a:pt x="348" y="175"/>
                    </a:cubicBezTo>
                    <a:cubicBezTo>
                      <a:pt x="348" y="88"/>
                      <a:pt x="276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3" name="Google Shape;2533;p84"/>
              <p:cNvSpPr/>
              <p:nvPr/>
            </p:nvSpPr>
            <p:spPr>
              <a:xfrm>
                <a:off x="6461401" y="965036"/>
                <a:ext cx="78471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8" h="349" extrusionOk="0">
                    <a:moveTo>
                      <a:pt x="174" y="1"/>
                    </a:moveTo>
                    <a:cubicBezTo>
                      <a:pt x="73" y="1"/>
                      <a:pt x="0" y="88"/>
                      <a:pt x="0" y="175"/>
                    </a:cubicBezTo>
                    <a:cubicBezTo>
                      <a:pt x="0" y="276"/>
                      <a:pt x="73" y="348"/>
                      <a:pt x="174" y="348"/>
                    </a:cubicBezTo>
                    <a:cubicBezTo>
                      <a:pt x="275" y="348"/>
                      <a:pt x="348" y="276"/>
                      <a:pt x="348" y="175"/>
                    </a:cubicBezTo>
                    <a:cubicBezTo>
                      <a:pt x="348" y="88"/>
                      <a:pt x="275" y="1"/>
                      <a:pt x="1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4" name="Google Shape;2534;p84"/>
              <p:cNvSpPr/>
              <p:nvPr/>
            </p:nvSpPr>
            <p:spPr>
              <a:xfrm>
                <a:off x="6314155" y="963911"/>
                <a:ext cx="95158" cy="80952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59" extrusionOk="0">
                    <a:moveTo>
                      <a:pt x="247" y="1"/>
                    </a:moveTo>
                    <a:cubicBezTo>
                      <a:pt x="88" y="1"/>
                      <a:pt x="1" y="189"/>
                      <a:pt x="117" y="305"/>
                    </a:cubicBezTo>
                    <a:cubicBezTo>
                      <a:pt x="154" y="342"/>
                      <a:pt x="198" y="358"/>
                      <a:pt x="241" y="358"/>
                    </a:cubicBezTo>
                    <a:cubicBezTo>
                      <a:pt x="334" y="358"/>
                      <a:pt x="421" y="283"/>
                      <a:pt x="421" y="175"/>
                    </a:cubicBezTo>
                    <a:cubicBezTo>
                      <a:pt x="421" y="73"/>
                      <a:pt x="349" y="1"/>
                      <a:pt x="2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35" name="Google Shape;2535;p84"/>
            <p:cNvGrpSpPr/>
            <p:nvPr/>
          </p:nvGrpSpPr>
          <p:grpSpPr>
            <a:xfrm flipH="1">
              <a:off x="1820484" y="951090"/>
              <a:ext cx="5042987" cy="3878528"/>
              <a:chOff x="2362200" y="890550"/>
              <a:chExt cx="4371900" cy="3362400"/>
            </a:xfrm>
          </p:grpSpPr>
          <p:sp>
            <p:nvSpPr>
              <p:cNvPr id="2536" name="Google Shape;2536;p84"/>
              <p:cNvSpPr/>
              <p:nvPr/>
            </p:nvSpPr>
            <p:spPr>
              <a:xfrm>
                <a:off x="2362200" y="890550"/>
                <a:ext cx="4371900" cy="3362400"/>
              </a:xfrm>
              <a:prstGeom prst="roundRect">
                <a:avLst>
                  <a:gd name="adj" fmla="val 4601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7" name="Google Shape;2537;p84"/>
              <p:cNvSpPr/>
              <p:nvPr/>
            </p:nvSpPr>
            <p:spPr>
              <a:xfrm>
                <a:off x="2428800" y="1109625"/>
                <a:ext cx="4238700" cy="3076500"/>
              </a:xfrm>
              <a:prstGeom prst="roundRect">
                <a:avLst>
                  <a:gd name="adj" fmla="val 4795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8" name="Google Shape;2538;p84"/>
              <p:cNvSpPr/>
              <p:nvPr/>
            </p:nvSpPr>
            <p:spPr>
              <a:xfrm>
                <a:off x="6588804" y="965036"/>
                <a:ext cx="78697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49" extrusionOk="0">
                    <a:moveTo>
                      <a:pt x="174" y="1"/>
                    </a:moveTo>
                    <a:cubicBezTo>
                      <a:pt x="87" y="1"/>
                      <a:pt x="0" y="88"/>
                      <a:pt x="0" y="175"/>
                    </a:cubicBezTo>
                    <a:cubicBezTo>
                      <a:pt x="0" y="276"/>
                      <a:pt x="87" y="348"/>
                      <a:pt x="174" y="348"/>
                    </a:cubicBezTo>
                    <a:cubicBezTo>
                      <a:pt x="276" y="348"/>
                      <a:pt x="348" y="276"/>
                      <a:pt x="348" y="175"/>
                    </a:cubicBezTo>
                    <a:cubicBezTo>
                      <a:pt x="348" y="88"/>
                      <a:pt x="276" y="1"/>
                      <a:pt x="1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9" name="Google Shape;2539;p84"/>
              <p:cNvSpPr/>
              <p:nvPr/>
            </p:nvSpPr>
            <p:spPr>
              <a:xfrm>
                <a:off x="6461401" y="965036"/>
                <a:ext cx="78471" cy="78697"/>
              </a:xfrm>
              <a:custGeom>
                <a:avLst/>
                <a:gdLst/>
                <a:ahLst/>
                <a:cxnLst/>
                <a:rect l="l" t="t" r="r" b="b"/>
                <a:pathLst>
                  <a:path w="348" h="349" extrusionOk="0">
                    <a:moveTo>
                      <a:pt x="174" y="1"/>
                    </a:moveTo>
                    <a:cubicBezTo>
                      <a:pt x="73" y="1"/>
                      <a:pt x="0" y="88"/>
                      <a:pt x="0" y="175"/>
                    </a:cubicBezTo>
                    <a:cubicBezTo>
                      <a:pt x="0" y="276"/>
                      <a:pt x="73" y="348"/>
                      <a:pt x="174" y="348"/>
                    </a:cubicBezTo>
                    <a:cubicBezTo>
                      <a:pt x="275" y="348"/>
                      <a:pt x="348" y="276"/>
                      <a:pt x="348" y="175"/>
                    </a:cubicBezTo>
                    <a:cubicBezTo>
                      <a:pt x="348" y="88"/>
                      <a:pt x="275" y="1"/>
                      <a:pt x="17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0" name="Google Shape;2540;p84"/>
              <p:cNvSpPr/>
              <p:nvPr/>
            </p:nvSpPr>
            <p:spPr>
              <a:xfrm>
                <a:off x="6314155" y="963911"/>
                <a:ext cx="95158" cy="80952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59" extrusionOk="0">
                    <a:moveTo>
                      <a:pt x="247" y="1"/>
                    </a:moveTo>
                    <a:cubicBezTo>
                      <a:pt x="88" y="1"/>
                      <a:pt x="1" y="189"/>
                      <a:pt x="117" y="305"/>
                    </a:cubicBezTo>
                    <a:cubicBezTo>
                      <a:pt x="154" y="342"/>
                      <a:pt x="198" y="358"/>
                      <a:pt x="241" y="358"/>
                    </a:cubicBezTo>
                    <a:cubicBezTo>
                      <a:pt x="334" y="358"/>
                      <a:pt x="421" y="283"/>
                      <a:pt x="421" y="175"/>
                    </a:cubicBezTo>
                    <a:cubicBezTo>
                      <a:pt x="421" y="73"/>
                      <a:pt x="349" y="1"/>
                      <a:pt x="24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541" name="Google Shape;2541;p84"/>
          <p:cNvSpPr txBox="1">
            <a:spLocks noGrp="1"/>
          </p:cNvSpPr>
          <p:nvPr>
            <p:ph type="title"/>
          </p:nvPr>
        </p:nvSpPr>
        <p:spPr>
          <a:xfrm>
            <a:off x="2641311" y="2687782"/>
            <a:ext cx="3586977" cy="19651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800" dirty="0"/>
              <a:t>Дейност на центровете за спешна</a:t>
            </a:r>
            <a:br>
              <a:rPr lang="ru-RU" sz="2800" dirty="0"/>
            </a:br>
            <a:r>
              <a:rPr lang="ru-RU" sz="2800" dirty="0" err="1"/>
              <a:t>медицинска</a:t>
            </a:r>
            <a:r>
              <a:rPr lang="ru-RU" sz="2800" dirty="0"/>
              <a:t> </a:t>
            </a:r>
            <a:r>
              <a:rPr lang="ru-RU" sz="2800" dirty="0" err="1"/>
              <a:t>помощ</a:t>
            </a:r>
            <a:endParaRPr sz="2800" dirty="0"/>
          </a:p>
        </p:txBody>
      </p:sp>
      <p:sp>
        <p:nvSpPr>
          <p:cNvPr id="2543" name="Google Shape;2543;p84"/>
          <p:cNvSpPr txBox="1">
            <a:spLocks noGrp="1"/>
          </p:cNvSpPr>
          <p:nvPr>
            <p:ph type="title" idx="2"/>
          </p:nvPr>
        </p:nvSpPr>
        <p:spPr>
          <a:xfrm>
            <a:off x="2819400" y="1543500"/>
            <a:ext cx="3048000" cy="139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bg-BG" dirty="0"/>
              <a:t>4</a:t>
            </a:r>
            <a:r>
              <a:rPr lang="en" dirty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167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60"/>
          <p:cNvSpPr txBox="1">
            <a:spLocks noGrp="1"/>
          </p:cNvSpPr>
          <p:nvPr>
            <p:ph type="title"/>
          </p:nvPr>
        </p:nvSpPr>
        <p:spPr>
          <a:xfrm>
            <a:off x="714300" y="430675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/>
              <a:t>Съдържание</a:t>
            </a:r>
            <a:endParaRPr dirty="0"/>
          </a:p>
        </p:txBody>
      </p:sp>
      <p:sp>
        <p:nvSpPr>
          <p:cNvPr id="679" name="Google Shape;679;p60"/>
          <p:cNvSpPr txBox="1">
            <a:spLocks noGrp="1"/>
          </p:cNvSpPr>
          <p:nvPr>
            <p:ph type="title" idx="2"/>
          </p:nvPr>
        </p:nvSpPr>
        <p:spPr>
          <a:xfrm>
            <a:off x="1662000" y="1536850"/>
            <a:ext cx="26670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/>
              <a:t>Заболеваемост на населението</a:t>
            </a:r>
            <a:endParaRPr dirty="0"/>
          </a:p>
        </p:txBody>
      </p:sp>
      <p:sp>
        <p:nvSpPr>
          <p:cNvPr id="680" name="Google Shape;680;p60"/>
          <p:cNvSpPr txBox="1">
            <a:spLocks noGrp="1"/>
          </p:cNvSpPr>
          <p:nvPr>
            <p:ph type="title" idx="3"/>
          </p:nvPr>
        </p:nvSpPr>
        <p:spPr>
          <a:xfrm>
            <a:off x="766875" y="1586925"/>
            <a:ext cx="904800" cy="5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01.</a:t>
            </a:r>
            <a:endParaRPr/>
          </a:p>
        </p:txBody>
      </p:sp>
      <p:sp>
        <p:nvSpPr>
          <p:cNvPr id="682" name="Google Shape;682;p60"/>
          <p:cNvSpPr txBox="1">
            <a:spLocks noGrp="1"/>
          </p:cNvSpPr>
          <p:nvPr>
            <p:ph type="title" idx="4"/>
          </p:nvPr>
        </p:nvSpPr>
        <p:spPr>
          <a:xfrm>
            <a:off x="1703836" y="2912518"/>
            <a:ext cx="2583327" cy="10574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 </a:t>
            </a:r>
            <a:r>
              <a:rPr lang="bg-BG" dirty="0"/>
              <a:t>Дейност на стационарите на лечебните </a:t>
            </a:r>
            <a:r>
              <a:rPr lang="ru-RU" dirty="0"/>
              <a:t>заведения</a:t>
            </a:r>
            <a:br>
              <a:rPr lang="ru-RU" dirty="0"/>
            </a:br>
            <a:endParaRPr dirty="0"/>
          </a:p>
        </p:txBody>
      </p:sp>
      <p:sp>
        <p:nvSpPr>
          <p:cNvPr id="683" name="Google Shape;683;p60"/>
          <p:cNvSpPr txBox="1">
            <a:spLocks noGrp="1"/>
          </p:cNvSpPr>
          <p:nvPr>
            <p:ph type="title" idx="5"/>
          </p:nvPr>
        </p:nvSpPr>
        <p:spPr>
          <a:xfrm>
            <a:off x="766725" y="3149025"/>
            <a:ext cx="904800" cy="5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03.</a:t>
            </a:r>
            <a:endParaRPr/>
          </a:p>
        </p:txBody>
      </p:sp>
      <p:sp>
        <p:nvSpPr>
          <p:cNvPr id="685" name="Google Shape;685;p60"/>
          <p:cNvSpPr txBox="1">
            <a:spLocks noGrp="1"/>
          </p:cNvSpPr>
          <p:nvPr>
            <p:ph type="title" idx="7"/>
          </p:nvPr>
        </p:nvSpPr>
        <p:spPr>
          <a:xfrm>
            <a:off x="5652975" y="1536849"/>
            <a:ext cx="2724300" cy="7352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Ресурси</a:t>
            </a:r>
            <a:r>
              <a:rPr lang="ru-RU" dirty="0"/>
              <a:t> на </a:t>
            </a:r>
            <a:r>
              <a:rPr lang="ru-RU" dirty="0" err="1"/>
              <a:t>системата</a:t>
            </a:r>
            <a:r>
              <a:rPr lang="ru-RU" dirty="0"/>
              <a:t> на </a:t>
            </a:r>
            <a:r>
              <a:rPr lang="ru-RU" dirty="0" err="1"/>
              <a:t>здравеопазването</a:t>
            </a:r>
            <a:endParaRPr dirty="0"/>
          </a:p>
        </p:txBody>
      </p:sp>
      <p:sp>
        <p:nvSpPr>
          <p:cNvPr id="686" name="Google Shape;686;p60"/>
          <p:cNvSpPr txBox="1">
            <a:spLocks noGrp="1"/>
          </p:cNvSpPr>
          <p:nvPr>
            <p:ph type="title" idx="8"/>
          </p:nvPr>
        </p:nvSpPr>
        <p:spPr>
          <a:xfrm>
            <a:off x="4757625" y="1586925"/>
            <a:ext cx="904800" cy="5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02.</a:t>
            </a:r>
            <a:endParaRPr/>
          </a:p>
        </p:txBody>
      </p:sp>
      <p:sp>
        <p:nvSpPr>
          <p:cNvPr id="688" name="Google Shape;688;p60"/>
          <p:cNvSpPr txBox="1">
            <a:spLocks noGrp="1"/>
          </p:cNvSpPr>
          <p:nvPr>
            <p:ph type="title" idx="13"/>
          </p:nvPr>
        </p:nvSpPr>
        <p:spPr>
          <a:xfrm>
            <a:off x="5869452" y="2962593"/>
            <a:ext cx="2724300" cy="10073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Дейност на центровете за спешна</a:t>
            </a:r>
            <a:br>
              <a:rPr lang="ru-RU" dirty="0"/>
            </a:br>
            <a:r>
              <a:rPr lang="ru-RU" dirty="0" err="1"/>
              <a:t>медицинска</a:t>
            </a:r>
            <a:r>
              <a:rPr lang="ru-RU" dirty="0"/>
              <a:t> </a:t>
            </a:r>
            <a:r>
              <a:rPr lang="ru-RU" dirty="0" err="1"/>
              <a:t>помощ</a:t>
            </a:r>
            <a:r>
              <a:rPr lang="bg-BG" dirty="0"/>
              <a:t/>
            </a:r>
            <a:br>
              <a:rPr lang="bg-BG" dirty="0"/>
            </a:br>
            <a:endParaRPr dirty="0"/>
          </a:p>
        </p:txBody>
      </p:sp>
      <p:sp>
        <p:nvSpPr>
          <p:cNvPr id="689" name="Google Shape;689;p60"/>
          <p:cNvSpPr txBox="1">
            <a:spLocks noGrp="1"/>
          </p:cNvSpPr>
          <p:nvPr>
            <p:ph type="title" idx="14"/>
          </p:nvPr>
        </p:nvSpPr>
        <p:spPr>
          <a:xfrm>
            <a:off x="4757700" y="3149025"/>
            <a:ext cx="904800" cy="5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04.</a:t>
            </a:r>
            <a:endParaRPr/>
          </a:p>
        </p:txBody>
      </p:sp>
      <p:grpSp>
        <p:nvGrpSpPr>
          <p:cNvPr id="691" name="Google Shape;691;p60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692" name="Google Shape;692;p60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3" name="Google Shape;693;p60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694" name="Google Shape;694;p60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60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60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4" name="Google Shape;1364;p72"/>
          <p:cNvGrpSpPr/>
          <p:nvPr/>
        </p:nvGrpSpPr>
        <p:grpSpPr>
          <a:xfrm>
            <a:off x="930001" y="604143"/>
            <a:ext cx="7290769" cy="3941568"/>
            <a:chOff x="1465050" y="946225"/>
            <a:chExt cx="6213900" cy="3359100"/>
          </a:xfrm>
        </p:grpSpPr>
        <p:sp>
          <p:nvSpPr>
            <p:cNvPr id="1365" name="Google Shape;1365;p72"/>
            <p:cNvSpPr/>
            <p:nvPr/>
          </p:nvSpPr>
          <p:spPr>
            <a:xfrm flipH="1">
              <a:off x="1465050" y="946225"/>
              <a:ext cx="6213900" cy="3359100"/>
            </a:xfrm>
            <a:prstGeom prst="roundRect">
              <a:avLst>
                <a:gd name="adj" fmla="val 4601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72"/>
            <p:cNvSpPr/>
            <p:nvPr/>
          </p:nvSpPr>
          <p:spPr>
            <a:xfrm flipH="1">
              <a:off x="1527450" y="1174625"/>
              <a:ext cx="6089100" cy="3073500"/>
            </a:xfrm>
            <a:prstGeom prst="roundRect">
              <a:avLst>
                <a:gd name="adj" fmla="val 479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72"/>
            <p:cNvSpPr/>
            <p:nvPr/>
          </p:nvSpPr>
          <p:spPr>
            <a:xfrm flipH="1">
              <a:off x="1542006" y="1017959"/>
              <a:ext cx="90777" cy="90777"/>
            </a:xfrm>
            <a:custGeom>
              <a:avLst/>
              <a:gdLst/>
              <a:ahLst/>
              <a:cxnLst/>
              <a:rect l="l" t="t" r="r" b="b"/>
              <a:pathLst>
                <a:path w="349" h="349" extrusionOk="0">
                  <a:moveTo>
                    <a:pt x="174" y="1"/>
                  </a:moveTo>
                  <a:cubicBezTo>
                    <a:pt x="87" y="1"/>
                    <a:pt x="0" y="88"/>
                    <a:pt x="0" y="175"/>
                  </a:cubicBezTo>
                  <a:cubicBezTo>
                    <a:pt x="0" y="276"/>
                    <a:pt x="87" y="348"/>
                    <a:pt x="174" y="348"/>
                  </a:cubicBezTo>
                  <a:cubicBezTo>
                    <a:pt x="276" y="348"/>
                    <a:pt x="348" y="276"/>
                    <a:pt x="348" y="175"/>
                  </a:cubicBezTo>
                  <a:cubicBezTo>
                    <a:pt x="348" y="88"/>
                    <a:pt x="276" y="1"/>
                    <a:pt x="1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72"/>
            <p:cNvSpPr/>
            <p:nvPr/>
          </p:nvSpPr>
          <p:spPr>
            <a:xfrm flipH="1">
              <a:off x="1689226" y="1017959"/>
              <a:ext cx="90517" cy="90777"/>
            </a:xfrm>
            <a:custGeom>
              <a:avLst/>
              <a:gdLst/>
              <a:ahLst/>
              <a:cxnLst/>
              <a:rect l="l" t="t" r="r" b="b"/>
              <a:pathLst>
                <a:path w="348" h="349" extrusionOk="0">
                  <a:moveTo>
                    <a:pt x="174" y="1"/>
                  </a:moveTo>
                  <a:cubicBezTo>
                    <a:pt x="73" y="1"/>
                    <a:pt x="0" y="88"/>
                    <a:pt x="0" y="175"/>
                  </a:cubicBezTo>
                  <a:cubicBezTo>
                    <a:pt x="0" y="276"/>
                    <a:pt x="73" y="348"/>
                    <a:pt x="174" y="348"/>
                  </a:cubicBezTo>
                  <a:cubicBezTo>
                    <a:pt x="275" y="348"/>
                    <a:pt x="348" y="276"/>
                    <a:pt x="348" y="175"/>
                  </a:cubicBezTo>
                  <a:cubicBezTo>
                    <a:pt x="348" y="88"/>
                    <a:pt x="275" y="1"/>
                    <a:pt x="1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72"/>
            <p:cNvSpPr/>
            <p:nvPr/>
          </p:nvSpPr>
          <p:spPr>
            <a:xfrm flipH="1">
              <a:off x="1839826" y="1016662"/>
              <a:ext cx="109764" cy="93378"/>
            </a:xfrm>
            <a:custGeom>
              <a:avLst/>
              <a:gdLst/>
              <a:ahLst/>
              <a:cxnLst/>
              <a:rect l="l" t="t" r="r" b="b"/>
              <a:pathLst>
                <a:path w="422" h="359" extrusionOk="0">
                  <a:moveTo>
                    <a:pt x="247" y="1"/>
                  </a:moveTo>
                  <a:cubicBezTo>
                    <a:pt x="88" y="1"/>
                    <a:pt x="1" y="189"/>
                    <a:pt x="117" y="305"/>
                  </a:cubicBezTo>
                  <a:cubicBezTo>
                    <a:pt x="154" y="342"/>
                    <a:pt x="198" y="358"/>
                    <a:pt x="241" y="358"/>
                  </a:cubicBezTo>
                  <a:cubicBezTo>
                    <a:pt x="334" y="358"/>
                    <a:pt x="421" y="283"/>
                    <a:pt x="421" y="175"/>
                  </a:cubicBezTo>
                  <a:cubicBezTo>
                    <a:pt x="421" y="73"/>
                    <a:pt x="349" y="1"/>
                    <a:pt x="2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1" name="Google Shape;1371;p72"/>
          <p:cNvSpPr txBox="1">
            <a:spLocks noGrp="1"/>
          </p:cNvSpPr>
          <p:nvPr>
            <p:ph type="subTitle" idx="1"/>
          </p:nvPr>
        </p:nvSpPr>
        <p:spPr>
          <a:xfrm>
            <a:off x="4424076" y="1222750"/>
            <a:ext cx="3341710" cy="29019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През</a:t>
            </a:r>
            <a:r>
              <a:rPr lang="ru-RU" dirty="0"/>
              <a:t> 2021 г. </a:t>
            </a:r>
            <a:r>
              <a:rPr lang="ru-RU" dirty="0" err="1"/>
              <a:t>броят</a:t>
            </a:r>
            <a:r>
              <a:rPr lang="ru-RU" dirty="0"/>
              <a:t> на </a:t>
            </a:r>
            <a:r>
              <a:rPr lang="ru-RU" dirty="0" err="1"/>
              <a:t>повикванията</a:t>
            </a:r>
            <a:r>
              <a:rPr lang="ru-RU" dirty="0"/>
              <a:t> за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спешна </a:t>
            </a:r>
            <a:r>
              <a:rPr lang="ru-RU" dirty="0" err="1"/>
              <a:t>медицинска</a:t>
            </a:r>
            <a:r>
              <a:rPr lang="ru-RU" dirty="0"/>
              <a:t> </a:t>
            </a:r>
            <a:r>
              <a:rPr lang="ru-RU" dirty="0" err="1"/>
              <a:t>помощ</a:t>
            </a:r>
            <a:r>
              <a:rPr lang="ru-RU" dirty="0"/>
              <a:t> е 756 257. </a:t>
            </a:r>
            <a:r>
              <a:rPr lang="ru-RU" dirty="0" err="1"/>
              <a:t>Делът</a:t>
            </a:r>
            <a:r>
              <a:rPr lang="ru-RU" dirty="0"/>
              <a:t> на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изпълнените</a:t>
            </a:r>
            <a:r>
              <a:rPr lang="ru-RU" dirty="0"/>
              <a:t> </a:t>
            </a:r>
            <a:r>
              <a:rPr lang="ru-RU" dirty="0" err="1"/>
              <a:t>повиквания</a:t>
            </a:r>
            <a:r>
              <a:rPr lang="ru-RU" dirty="0"/>
              <a:t> е 98.6%. От </a:t>
            </a:r>
            <a:r>
              <a:rPr lang="ru-RU" dirty="0" err="1"/>
              <a:t>тях</a:t>
            </a:r>
            <a:r>
              <a:rPr lang="ru-RU" dirty="0"/>
              <a:t> 83.9%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са</a:t>
            </a:r>
            <a:r>
              <a:rPr lang="ru-RU" dirty="0"/>
              <a:t> за спешна </a:t>
            </a:r>
            <a:r>
              <a:rPr lang="ru-RU" dirty="0" err="1"/>
              <a:t>медицинска</a:t>
            </a:r>
            <a:r>
              <a:rPr lang="ru-RU" dirty="0"/>
              <a:t> </a:t>
            </a:r>
            <a:r>
              <a:rPr lang="ru-RU" dirty="0" err="1"/>
              <a:t>помощ</a:t>
            </a:r>
            <a:r>
              <a:rPr lang="ru-RU" dirty="0"/>
              <a:t>, а 3.5% - за </a:t>
            </a:r>
            <a:r>
              <a:rPr lang="ru-RU" dirty="0" err="1"/>
              <a:t>санитарен</a:t>
            </a:r>
            <a:r>
              <a:rPr lang="ru-RU" dirty="0"/>
              <a:t> транспорт.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/>
              <a:t>Обслужените</a:t>
            </a:r>
            <a:r>
              <a:rPr lang="ru-RU" dirty="0"/>
              <a:t> от центровете за спешна </a:t>
            </a:r>
            <a:r>
              <a:rPr lang="ru-RU" dirty="0" err="1"/>
              <a:t>медицинска</a:t>
            </a:r>
            <a:r>
              <a:rPr lang="ru-RU" dirty="0"/>
              <a:t> </a:t>
            </a:r>
            <a:r>
              <a:rPr lang="ru-RU" dirty="0" err="1"/>
              <a:t>помощ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724 450 души, </a:t>
            </a:r>
            <a:r>
              <a:rPr lang="ru-RU" dirty="0" err="1"/>
              <a:t>като</a:t>
            </a:r>
            <a:r>
              <a:rPr lang="ru-RU" dirty="0"/>
              <a:t> от </a:t>
            </a:r>
            <a:r>
              <a:rPr lang="ru-RU" dirty="0" err="1"/>
              <a:t>тях</a:t>
            </a: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30.6%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хоспитализирани</a:t>
            </a:r>
            <a:r>
              <a:rPr lang="ru-RU" dirty="0"/>
              <a:t> в </a:t>
            </a:r>
            <a:r>
              <a:rPr lang="ru-RU" dirty="0" err="1"/>
              <a:t>болници</a:t>
            </a:r>
            <a:r>
              <a:rPr lang="ru-RU" dirty="0"/>
              <a:t>.</a:t>
            </a:r>
            <a:endParaRPr dirty="0"/>
          </a:p>
        </p:txBody>
      </p:sp>
      <p:grpSp>
        <p:nvGrpSpPr>
          <p:cNvPr id="1372" name="Google Shape;1372;p72"/>
          <p:cNvGrpSpPr/>
          <p:nvPr/>
        </p:nvGrpSpPr>
        <p:grpSpPr>
          <a:xfrm>
            <a:off x="1403008" y="1357694"/>
            <a:ext cx="2954152" cy="2761650"/>
            <a:chOff x="1403008" y="1357694"/>
            <a:chExt cx="2954152" cy="2761650"/>
          </a:xfrm>
        </p:grpSpPr>
        <p:grpSp>
          <p:nvGrpSpPr>
            <p:cNvPr id="1373" name="Google Shape;1373;p72"/>
            <p:cNvGrpSpPr/>
            <p:nvPr/>
          </p:nvGrpSpPr>
          <p:grpSpPr>
            <a:xfrm>
              <a:off x="2147596" y="1357694"/>
              <a:ext cx="901475" cy="2761650"/>
              <a:chOff x="2435675" y="1475675"/>
              <a:chExt cx="901475" cy="2761650"/>
            </a:xfrm>
          </p:grpSpPr>
          <p:sp>
            <p:nvSpPr>
              <p:cNvPr id="1374" name="Google Shape;1374;p72"/>
              <p:cNvSpPr/>
              <p:nvPr/>
            </p:nvSpPr>
            <p:spPr>
              <a:xfrm>
                <a:off x="2435675" y="3846700"/>
                <a:ext cx="232600" cy="390625"/>
              </a:xfrm>
              <a:custGeom>
                <a:avLst/>
                <a:gdLst/>
                <a:ahLst/>
                <a:cxnLst/>
                <a:rect l="l" t="t" r="r" b="b"/>
                <a:pathLst>
                  <a:path w="9304" h="15625" extrusionOk="0">
                    <a:moveTo>
                      <a:pt x="1919" y="1"/>
                    </a:moveTo>
                    <a:lnTo>
                      <a:pt x="325" y="8440"/>
                    </a:lnTo>
                    <a:lnTo>
                      <a:pt x="178" y="9296"/>
                    </a:lnTo>
                    <a:cubicBezTo>
                      <a:pt x="1" y="10269"/>
                      <a:pt x="443" y="11243"/>
                      <a:pt x="1269" y="11715"/>
                    </a:cubicBezTo>
                    <a:lnTo>
                      <a:pt x="7820" y="15492"/>
                    </a:lnTo>
                    <a:cubicBezTo>
                      <a:pt x="7974" y="15583"/>
                      <a:pt x="8140" y="15624"/>
                      <a:pt x="8302" y="15624"/>
                    </a:cubicBezTo>
                    <a:cubicBezTo>
                      <a:pt x="8822" y="15624"/>
                      <a:pt x="9304" y="15199"/>
                      <a:pt x="9236" y="14636"/>
                    </a:cubicBezTo>
                    <a:cubicBezTo>
                      <a:pt x="9207" y="14636"/>
                      <a:pt x="9207" y="14636"/>
                      <a:pt x="9207" y="14607"/>
                    </a:cubicBezTo>
                    <a:cubicBezTo>
                      <a:pt x="9148" y="14164"/>
                      <a:pt x="7348" y="12128"/>
                      <a:pt x="6463" y="10978"/>
                    </a:cubicBezTo>
                    <a:cubicBezTo>
                      <a:pt x="6168" y="10564"/>
                      <a:pt x="5961" y="10299"/>
                      <a:pt x="5961" y="10210"/>
                    </a:cubicBezTo>
                    <a:cubicBezTo>
                      <a:pt x="5991" y="10151"/>
                      <a:pt x="6050" y="9945"/>
                      <a:pt x="6109" y="9650"/>
                    </a:cubicBezTo>
                    <a:cubicBezTo>
                      <a:pt x="6522" y="8263"/>
                      <a:pt x="7525" y="4870"/>
                      <a:pt x="7525" y="4870"/>
                    </a:cubicBezTo>
                    <a:lnTo>
                      <a:pt x="1919" y="1"/>
                    </a:lnTo>
                    <a:close/>
                  </a:path>
                </a:pathLst>
              </a:custGeom>
              <a:solidFill>
                <a:srgbClr val="924B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72"/>
              <p:cNvSpPr/>
              <p:nvPr/>
            </p:nvSpPr>
            <p:spPr>
              <a:xfrm>
                <a:off x="2435675" y="4057675"/>
                <a:ext cx="232600" cy="179650"/>
              </a:xfrm>
              <a:custGeom>
                <a:avLst/>
                <a:gdLst/>
                <a:ahLst/>
                <a:cxnLst/>
                <a:rect l="l" t="t" r="r" b="b"/>
                <a:pathLst>
                  <a:path w="9304" h="7186" extrusionOk="0">
                    <a:moveTo>
                      <a:pt x="325" y="1"/>
                    </a:moveTo>
                    <a:lnTo>
                      <a:pt x="178" y="857"/>
                    </a:lnTo>
                    <a:cubicBezTo>
                      <a:pt x="1" y="1830"/>
                      <a:pt x="443" y="2804"/>
                      <a:pt x="1269" y="3276"/>
                    </a:cubicBezTo>
                    <a:lnTo>
                      <a:pt x="7820" y="7053"/>
                    </a:lnTo>
                    <a:cubicBezTo>
                      <a:pt x="7974" y="7144"/>
                      <a:pt x="8140" y="7185"/>
                      <a:pt x="8302" y="7185"/>
                    </a:cubicBezTo>
                    <a:cubicBezTo>
                      <a:pt x="8822" y="7185"/>
                      <a:pt x="9304" y="6760"/>
                      <a:pt x="9236" y="6197"/>
                    </a:cubicBezTo>
                    <a:cubicBezTo>
                      <a:pt x="9207" y="6197"/>
                      <a:pt x="9207" y="6197"/>
                      <a:pt x="9207" y="6168"/>
                    </a:cubicBezTo>
                    <a:cubicBezTo>
                      <a:pt x="9148" y="5725"/>
                      <a:pt x="7348" y="3689"/>
                      <a:pt x="6463" y="2539"/>
                    </a:cubicBezTo>
                    <a:cubicBezTo>
                      <a:pt x="6463" y="2539"/>
                      <a:pt x="6433" y="2125"/>
                      <a:pt x="6463" y="1860"/>
                    </a:cubicBezTo>
                    <a:cubicBezTo>
                      <a:pt x="6463" y="1653"/>
                      <a:pt x="6433" y="1329"/>
                      <a:pt x="6109" y="1211"/>
                    </a:cubicBezTo>
                    <a:cubicBezTo>
                      <a:pt x="6020" y="1152"/>
                      <a:pt x="5902" y="1122"/>
                      <a:pt x="5755" y="1122"/>
                    </a:cubicBezTo>
                    <a:cubicBezTo>
                      <a:pt x="5135" y="1122"/>
                      <a:pt x="4102" y="2184"/>
                      <a:pt x="4102" y="2184"/>
                    </a:cubicBezTo>
                    <a:lnTo>
                      <a:pt x="32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72"/>
              <p:cNvSpPr/>
              <p:nvPr/>
            </p:nvSpPr>
            <p:spPr>
              <a:xfrm>
                <a:off x="2886400" y="3909400"/>
                <a:ext cx="334750" cy="283325"/>
              </a:xfrm>
              <a:custGeom>
                <a:avLst/>
                <a:gdLst/>
                <a:ahLst/>
                <a:cxnLst/>
                <a:rect l="l" t="t" r="r" b="b"/>
                <a:pathLst>
                  <a:path w="13390" h="11333" extrusionOk="0">
                    <a:moveTo>
                      <a:pt x="1" y="1"/>
                    </a:moveTo>
                    <a:lnTo>
                      <a:pt x="2273" y="8263"/>
                    </a:lnTo>
                    <a:lnTo>
                      <a:pt x="2509" y="9119"/>
                    </a:lnTo>
                    <a:cubicBezTo>
                      <a:pt x="2774" y="10033"/>
                      <a:pt x="3601" y="10712"/>
                      <a:pt x="4545" y="10801"/>
                    </a:cubicBezTo>
                    <a:lnTo>
                      <a:pt x="12099" y="11332"/>
                    </a:lnTo>
                    <a:cubicBezTo>
                      <a:pt x="12112" y="11332"/>
                      <a:pt x="12124" y="11333"/>
                      <a:pt x="12137" y="11333"/>
                    </a:cubicBezTo>
                    <a:cubicBezTo>
                      <a:pt x="12856" y="11333"/>
                      <a:pt x="13390" y="10524"/>
                      <a:pt x="12984" y="9915"/>
                    </a:cubicBezTo>
                    <a:lnTo>
                      <a:pt x="12954" y="9915"/>
                    </a:lnTo>
                    <a:cubicBezTo>
                      <a:pt x="12689" y="9532"/>
                      <a:pt x="10181" y="8470"/>
                      <a:pt x="8882" y="7850"/>
                    </a:cubicBezTo>
                    <a:cubicBezTo>
                      <a:pt x="8440" y="7614"/>
                      <a:pt x="8145" y="7437"/>
                      <a:pt x="8115" y="7378"/>
                    </a:cubicBezTo>
                    <a:cubicBezTo>
                      <a:pt x="8086" y="7319"/>
                      <a:pt x="8056" y="7112"/>
                      <a:pt x="7997" y="6788"/>
                    </a:cubicBezTo>
                    <a:cubicBezTo>
                      <a:pt x="7761" y="5401"/>
                      <a:pt x="7171" y="1889"/>
                      <a:pt x="7171" y="1889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24B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72"/>
              <p:cNvSpPr/>
              <p:nvPr/>
            </p:nvSpPr>
            <p:spPr>
              <a:xfrm>
                <a:off x="2943200" y="4079075"/>
                <a:ext cx="277950" cy="113650"/>
              </a:xfrm>
              <a:custGeom>
                <a:avLst/>
                <a:gdLst/>
                <a:ahLst/>
                <a:cxnLst/>
                <a:rect l="l" t="t" r="r" b="b"/>
                <a:pathLst>
                  <a:path w="11118" h="4546" extrusionOk="0">
                    <a:moveTo>
                      <a:pt x="5725" y="1"/>
                    </a:moveTo>
                    <a:cubicBezTo>
                      <a:pt x="5637" y="1"/>
                      <a:pt x="5519" y="30"/>
                      <a:pt x="5371" y="119"/>
                    </a:cubicBezTo>
                    <a:cubicBezTo>
                      <a:pt x="4810" y="384"/>
                      <a:pt x="4338" y="1771"/>
                      <a:pt x="4338" y="1771"/>
                    </a:cubicBezTo>
                    <a:lnTo>
                      <a:pt x="1" y="1476"/>
                    </a:lnTo>
                    <a:lnTo>
                      <a:pt x="237" y="2332"/>
                    </a:lnTo>
                    <a:cubicBezTo>
                      <a:pt x="502" y="3246"/>
                      <a:pt x="1329" y="3925"/>
                      <a:pt x="2273" y="4014"/>
                    </a:cubicBezTo>
                    <a:lnTo>
                      <a:pt x="9827" y="4545"/>
                    </a:lnTo>
                    <a:cubicBezTo>
                      <a:pt x="9840" y="4545"/>
                      <a:pt x="9852" y="4546"/>
                      <a:pt x="9865" y="4546"/>
                    </a:cubicBezTo>
                    <a:cubicBezTo>
                      <a:pt x="10584" y="4546"/>
                      <a:pt x="11118" y="3737"/>
                      <a:pt x="10712" y="3128"/>
                    </a:cubicBezTo>
                    <a:lnTo>
                      <a:pt x="10682" y="3128"/>
                    </a:lnTo>
                    <a:cubicBezTo>
                      <a:pt x="10417" y="2745"/>
                      <a:pt x="7909" y="1683"/>
                      <a:pt x="6610" y="1063"/>
                    </a:cubicBezTo>
                    <a:cubicBezTo>
                      <a:pt x="6610" y="1063"/>
                      <a:pt x="6433" y="709"/>
                      <a:pt x="6315" y="443"/>
                    </a:cubicBezTo>
                    <a:cubicBezTo>
                      <a:pt x="6227" y="266"/>
                      <a:pt x="6050" y="1"/>
                      <a:pt x="57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72"/>
              <p:cNvSpPr/>
              <p:nvPr/>
            </p:nvSpPr>
            <p:spPr>
              <a:xfrm>
                <a:off x="2719700" y="1637350"/>
                <a:ext cx="157150" cy="157150"/>
              </a:xfrm>
              <a:custGeom>
                <a:avLst/>
                <a:gdLst/>
                <a:ahLst/>
                <a:cxnLst/>
                <a:rect l="l" t="t" r="r" b="b"/>
                <a:pathLst>
                  <a:path w="6286" h="6286" extrusionOk="0">
                    <a:moveTo>
                      <a:pt x="3157" y="0"/>
                    </a:moveTo>
                    <a:cubicBezTo>
                      <a:pt x="1416" y="0"/>
                      <a:pt x="0" y="1417"/>
                      <a:pt x="0" y="3158"/>
                    </a:cubicBezTo>
                    <a:cubicBezTo>
                      <a:pt x="0" y="4899"/>
                      <a:pt x="1416" y="6285"/>
                      <a:pt x="3157" y="6285"/>
                    </a:cubicBezTo>
                    <a:cubicBezTo>
                      <a:pt x="4898" y="6285"/>
                      <a:pt x="6285" y="4899"/>
                      <a:pt x="6285" y="3158"/>
                    </a:cubicBezTo>
                    <a:cubicBezTo>
                      <a:pt x="6285" y="1417"/>
                      <a:pt x="4898" y="0"/>
                      <a:pt x="3157" y="0"/>
                    </a:cubicBezTo>
                    <a:close/>
                  </a:path>
                </a:pathLst>
              </a:custGeom>
              <a:solidFill>
                <a:srgbClr val="2721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72"/>
              <p:cNvSpPr/>
              <p:nvPr/>
            </p:nvSpPr>
            <p:spPr>
              <a:xfrm>
                <a:off x="2794200" y="1503825"/>
                <a:ext cx="241250" cy="411600"/>
              </a:xfrm>
              <a:custGeom>
                <a:avLst/>
                <a:gdLst/>
                <a:ahLst/>
                <a:cxnLst/>
                <a:rect l="l" t="t" r="r" b="b"/>
                <a:pathLst>
                  <a:path w="9650" h="16464" extrusionOk="0">
                    <a:moveTo>
                      <a:pt x="5105" y="1"/>
                    </a:moveTo>
                    <a:cubicBezTo>
                      <a:pt x="5105" y="1"/>
                      <a:pt x="354" y="1712"/>
                      <a:pt x="148" y="4427"/>
                    </a:cubicBezTo>
                    <a:cubicBezTo>
                      <a:pt x="0" y="6610"/>
                      <a:pt x="443" y="7554"/>
                      <a:pt x="443" y="7554"/>
                    </a:cubicBezTo>
                    <a:cubicBezTo>
                      <a:pt x="443" y="7554"/>
                      <a:pt x="856" y="9089"/>
                      <a:pt x="1269" y="10977"/>
                    </a:cubicBezTo>
                    <a:cubicBezTo>
                      <a:pt x="1594" y="12541"/>
                      <a:pt x="1092" y="14577"/>
                      <a:pt x="1092" y="14577"/>
                    </a:cubicBezTo>
                    <a:cubicBezTo>
                      <a:pt x="1092" y="14577"/>
                      <a:pt x="1842" y="16464"/>
                      <a:pt x="4284" y="16464"/>
                    </a:cubicBezTo>
                    <a:cubicBezTo>
                      <a:pt x="4451" y="16464"/>
                      <a:pt x="4627" y="16455"/>
                      <a:pt x="4810" y="16436"/>
                    </a:cubicBezTo>
                    <a:cubicBezTo>
                      <a:pt x="6905" y="16230"/>
                      <a:pt x="5872" y="14577"/>
                      <a:pt x="5872" y="14577"/>
                    </a:cubicBezTo>
                    <a:lnTo>
                      <a:pt x="5695" y="12807"/>
                    </a:lnTo>
                    <a:lnTo>
                      <a:pt x="5695" y="12807"/>
                    </a:lnTo>
                    <a:cubicBezTo>
                      <a:pt x="5695" y="12807"/>
                      <a:pt x="5829" y="12824"/>
                      <a:pt x="6036" y="12824"/>
                    </a:cubicBezTo>
                    <a:cubicBezTo>
                      <a:pt x="6430" y="12824"/>
                      <a:pt x="7091" y="12761"/>
                      <a:pt x="7613" y="12394"/>
                    </a:cubicBezTo>
                    <a:cubicBezTo>
                      <a:pt x="9649" y="10948"/>
                      <a:pt x="8764" y="6345"/>
                      <a:pt x="8823" y="4191"/>
                    </a:cubicBezTo>
                    <a:cubicBezTo>
                      <a:pt x="8852" y="2804"/>
                      <a:pt x="8321" y="1269"/>
                      <a:pt x="8321" y="1269"/>
                    </a:cubicBezTo>
                    <a:lnTo>
                      <a:pt x="5105" y="1"/>
                    </a:lnTo>
                    <a:close/>
                  </a:path>
                </a:pathLst>
              </a:custGeom>
              <a:solidFill>
                <a:srgbClr val="924B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72"/>
              <p:cNvSpPr/>
              <p:nvPr/>
            </p:nvSpPr>
            <p:spPr>
              <a:xfrm>
                <a:off x="2703450" y="1475675"/>
                <a:ext cx="342325" cy="243000"/>
              </a:xfrm>
              <a:custGeom>
                <a:avLst/>
                <a:gdLst/>
                <a:ahLst/>
                <a:cxnLst/>
                <a:rect l="l" t="t" r="r" b="b"/>
                <a:pathLst>
                  <a:path w="13693" h="9720" extrusionOk="0">
                    <a:moveTo>
                      <a:pt x="6768" y="0"/>
                    </a:moveTo>
                    <a:cubicBezTo>
                      <a:pt x="5073" y="0"/>
                      <a:pt x="3618" y="582"/>
                      <a:pt x="3394" y="2189"/>
                    </a:cubicBezTo>
                    <a:cubicBezTo>
                      <a:pt x="1" y="4343"/>
                      <a:pt x="3601" y="8651"/>
                      <a:pt x="3837" y="9330"/>
                    </a:cubicBezTo>
                    <a:cubicBezTo>
                      <a:pt x="3919" y="9598"/>
                      <a:pt x="4121" y="9719"/>
                      <a:pt x="4337" y="9719"/>
                    </a:cubicBezTo>
                    <a:cubicBezTo>
                      <a:pt x="4667" y="9719"/>
                      <a:pt x="5029" y="9439"/>
                      <a:pt x="5047" y="8976"/>
                    </a:cubicBezTo>
                    <a:cubicBezTo>
                      <a:pt x="5047" y="8474"/>
                      <a:pt x="5607" y="8828"/>
                      <a:pt x="5873" y="7205"/>
                    </a:cubicBezTo>
                    <a:cubicBezTo>
                      <a:pt x="6168" y="5612"/>
                      <a:pt x="9768" y="6143"/>
                      <a:pt x="10565" y="2927"/>
                    </a:cubicBezTo>
                    <a:cubicBezTo>
                      <a:pt x="12158" y="3015"/>
                      <a:pt x="12453" y="5612"/>
                      <a:pt x="12453" y="5612"/>
                    </a:cubicBezTo>
                    <a:cubicBezTo>
                      <a:pt x="12453" y="5612"/>
                      <a:pt x="13692" y="3871"/>
                      <a:pt x="12542" y="2130"/>
                    </a:cubicBezTo>
                    <a:cubicBezTo>
                      <a:pt x="11859" y="1090"/>
                      <a:pt x="9089" y="0"/>
                      <a:pt x="6768" y="0"/>
                    </a:cubicBezTo>
                    <a:close/>
                  </a:path>
                </a:pathLst>
              </a:custGeom>
              <a:solidFill>
                <a:srgbClr val="2721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72"/>
              <p:cNvSpPr/>
              <p:nvPr/>
            </p:nvSpPr>
            <p:spPr>
              <a:xfrm>
                <a:off x="2779450" y="1677700"/>
                <a:ext cx="65600" cy="47650"/>
              </a:xfrm>
              <a:custGeom>
                <a:avLst/>
                <a:gdLst/>
                <a:ahLst/>
                <a:cxnLst/>
                <a:rect l="l" t="t" r="r" b="b"/>
                <a:pathLst>
                  <a:path w="2624" h="1906" extrusionOk="0">
                    <a:moveTo>
                      <a:pt x="930" y="0"/>
                    </a:moveTo>
                    <a:cubicBezTo>
                      <a:pt x="897" y="0"/>
                      <a:pt x="863" y="3"/>
                      <a:pt x="826" y="9"/>
                    </a:cubicBezTo>
                    <a:cubicBezTo>
                      <a:pt x="443" y="68"/>
                      <a:pt x="0" y="481"/>
                      <a:pt x="177" y="1101"/>
                    </a:cubicBezTo>
                    <a:cubicBezTo>
                      <a:pt x="312" y="1614"/>
                      <a:pt x="769" y="1905"/>
                      <a:pt x="1140" y="1905"/>
                    </a:cubicBezTo>
                    <a:cubicBezTo>
                      <a:pt x="1174" y="1905"/>
                      <a:pt x="1207" y="1903"/>
                      <a:pt x="1239" y="1898"/>
                    </a:cubicBezTo>
                    <a:cubicBezTo>
                      <a:pt x="1764" y="1815"/>
                      <a:pt x="2624" y="880"/>
                      <a:pt x="2129" y="880"/>
                    </a:cubicBezTo>
                    <a:cubicBezTo>
                      <a:pt x="2095" y="880"/>
                      <a:pt x="2054" y="885"/>
                      <a:pt x="2007" y="895"/>
                    </a:cubicBezTo>
                    <a:cubicBezTo>
                      <a:pt x="1987" y="898"/>
                      <a:pt x="1968" y="900"/>
                      <a:pt x="1950" y="900"/>
                    </a:cubicBezTo>
                    <a:cubicBezTo>
                      <a:pt x="1530" y="900"/>
                      <a:pt x="1508" y="0"/>
                      <a:pt x="930" y="0"/>
                    </a:cubicBezTo>
                    <a:close/>
                  </a:path>
                </a:pathLst>
              </a:custGeom>
              <a:solidFill>
                <a:srgbClr val="924B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72"/>
              <p:cNvSpPr/>
              <p:nvPr/>
            </p:nvSpPr>
            <p:spPr>
              <a:xfrm>
                <a:off x="2871650" y="1795950"/>
                <a:ext cx="56100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2244" h="886" fill="none" extrusionOk="0">
                    <a:moveTo>
                      <a:pt x="1" y="0"/>
                    </a:moveTo>
                    <a:cubicBezTo>
                      <a:pt x="768" y="738"/>
                      <a:pt x="2243" y="886"/>
                      <a:pt x="2243" y="886"/>
                    </a:cubicBezTo>
                  </a:path>
                </a:pathLst>
              </a:custGeom>
              <a:noFill/>
              <a:ln w="5175" cap="rnd" cmpd="sng">
                <a:solidFill>
                  <a:srgbClr val="7C2E20"/>
                </a:solidFill>
                <a:prstDash val="solid"/>
                <a:miter lim="2950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72"/>
              <p:cNvSpPr/>
              <p:nvPr/>
            </p:nvSpPr>
            <p:spPr>
              <a:xfrm>
                <a:off x="2914425" y="1733025"/>
                <a:ext cx="67900" cy="24750"/>
              </a:xfrm>
              <a:custGeom>
                <a:avLst/>
                <a:gdLst/>
                <a:ahLst/>
                <a:cxnLst/>
                <a:rect l="l" t="t" r="r" b="b"/>
                <a:pathLst>
                  <a:path w="2716" h="990" extrusionOk="0">
                    <a:moveTo>
                      <a:pt x="2541" y="0"/>
                    </a:moveTo>
                    <a:cubicBezTo>
                      <a:pt x="2477" y="0"/>
                      <a:pt x="2400" y="39"/>
                      <a:pt x="2332" y="39"/>
                    </a:cubicBezTo>
                    <a:cubicBezTo>
                      <a:pt x="1565" y="68"/>
                      <a:pt x="798" y="9"/>
                      <a:pt x="1" y="157"/>
                    </a:cubicBezTo>
                    <a:cubicBezTo>
                      <a:pt x="365" y="703"/>
                      <a:pt x="953" y="990"/>
                      <a:pt x="1492" y="990"/>
                    </a:cubicBezTo>
                    <a:cubicBezTo>
                      <a:pt x="1913" y="990"/>
                      <a:pt x="2306" y="815"/>
                      <a:pt x="2539" y="452"/>
                    </a:cubicBezTo>
                    <a:cubicBezTo>
                      <a:pt x="2627" y="363"/>
                      <a:pt x="2716" y="245"/>
                      <a:pt x="2657" y="98"/>
                    </a:cubicBezTo>
                    <a:cubicBezTo>
                      <a:pt x="2631" y="22"/>
                      <a:pt x="2590" y="0"/>
                      <a:pt x="254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72"/>
              <p:cNvSpPr/>
              <p:nvPr/>
            </p:nvSpPr>
            <p:spPr>
              <a:xfrm>
                <a:off x="2881975" y="1629225"/>
                <a:ext cx="52400" cy="17025"/>
              </a:xfrm>
              <a:custGeom>
                <a:avLst/>
                <a:gdLst/>
                <a:ahLst/>
                <a:cxnLst/>
                <a:rect l="l" t="t" r="r" b="b"/>
                <a:pathLst>
                  <a:path w="2096" h="681" extrusionOk="0">
                    <a:moveTo>
                      <a:pt x="1692" y="0"/>
                    </a:moveTo>
                    <a:cubicBezTo>
                      <a:pt x="1659" y="0"/>
                      <a:pt x="1626" y="1"/>
                      <a:pt x="1594" y="1"/>
                    </a:cubicBezTo>
                    <a:cubicBezTo>
                      <a:pt x="1210" y="1"/>
                      <a:pt x="827" y="30"/>
                      <a:pt x="473" y="60"/>
                    </a:cubicBezTo>
                    <a:cubicBezTo>
                      <a:pt x="207" y="60"/>
                      <a:pt x="1" y="89"/>
                      <a:pt x="1" y="384"/>
                    </a:cubicBezTo>
                    <a:cubicBezTo>
                      <a:pt x="26" y="659"/>
                      <a:pt x="220" y="680"/>
                      <a:pt x="422" y="680"/>
                    </a:cubicBezTo>
                    <a:cubicBezTo>
                      <a:pt x="458" y="680"/>
                      <a:pt x="495" y="679"/>
                      <a:pt x="532" y="679"/>
                    </a:cubicBezTo>
                    <a:cubicBezTo>
                      <a:pt x="886" y="679"/>
                      <a:pt x="1240" y="679"/>
                      <a:pt x="1624" y="650"/>
                    </a:cubicBezTo>
                    <a:cubicBezTo>
                      <a:pt x="1860" y="620"/>
                      <a:pt x="2096" y="620"/>
                      <a:pt x="2096" y="296"/>
                    </a:cubicBezTo>
                    <a:cubicBezTo>
                      <a:pt x="2071" y="21"/>
                      <a:pt x="1877" y="0"/>
                      <a:pt x="1692" y="0"/>
                    </a:cubicBezTo>
                    <a:close/>
                  </a:path>
                </a:pathLst>
              </a:custGeom>
              <a:solidFill>
                <a:srgbClr val="2E21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72"/>
              <p:cNvSpPr/>
              <p:nvPr/>
            </p:nvSpPr>
            <p:spPr>
              <a:xfrm>
                <a:off x="2973450" y="1627750"/>
                <a:ext cx="39125" cy="17000"/>
              </a:xfrm>
              <a:custGeom>
                <a:avLst/>
                <a:gdLst/>
                <a:ahLst/>
                <a:cxnLst/>
                <a:rect l="l" t="t" r="r" b="b"/>
                <a:pathLst>
                  <a:path w="1565" h="680" extrusionOk="0">
                    <a:moveTo>
                      <a:pt x="1210" y="1"/>
                    </a:moveTo>
                    <a:cubicBezTo>
                      <a:pt x="915" y="1"/>
                      <a:pt x="650" y="30"/>
                      <a:pt x="355" y="30"/>
                    </a:cubicBezTo>
                    <a:cubicBezTo>
                      <a:pt x="148" y="60"/>
                      <a:pt x="1" y="148"/>
                      <a:pt x="30" y="384"/>
                    </a:cubicBezTo>
                    <a:cubicBezTo>
                      <a:pt x="30" y="620"/>
                      <a:pt x="207" y="650"/>
                      <a:pt x="384" y="679"/>
                    </a:cubicBezTo>
                    <a:cubicBezTo>
                      <a:pt x="650" y="679"/>
                      <a:pt x="945" y="679"/>
                      <a:pt x="1210" y="650"/>
                    </a:cubicBezTo>
                    <a:cubicBezTo>
                      <a:pt x="1417" y="620"/>
                      <a:pt x="1564" y="532"/>
                      <a:pt x="1564" y="296"/>
                    </a:cubicBezTo>
                    <a:cubicBezTo>
                      <a:pt x="1535" y="89"/>
                      <a:pt x="1387" y="1"/>
                      <a:pt x="1210" y="1"/>
                    </a:cubicBezTo>
                    <a:close/>
                  </a:path>
                </a:pathLst>
              </a:custGeom>
              <a:solidFill>
                <a:srgbClr val="2E21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72"/>
              <p:cNvSpPr/>
              <p:nvPr/>
            </p:nvSpPr>
            <p:spPr>
              <a:xfrm>
                <a:off x="2945425" y="1688250"/>
                <a:ext cx="24900" cy="35125"/>
              </a:xfrm>
              <a:custGeom>
                <a:avLst/>
                <a:gdLst/>
                <a:ahLst/>
                <a:cxnLst/>
                <a:rect l="l" t="t" r="r" b="b"/>
                <a:pathLst>
                  <a:path w="996" h="1405" extrusionOk="0">
                    <a:moveTo>
                      <a:pt x="797" y="0"/>
                    </a:moveTo>
                    <a:cubicBezTo>
                      <a:pt x="590" y="177"/>
                      <a:pt x="620" y="354"/>
                      <a:pt x="649" y="502"/>
                    </a:cubicBezTo>
                    <a:cubicBezTo>
                      <a:pt x="730" y="850"/>
                      <a:pt x="713" y="1100"/>
                      <a:pt x="336" y="1100"/>
                    </a:cubicBezTo>
                    <a:cubicBezTo>
                      <a:pt x="297" y="1100"/>
                      <a:pt x="254" y="1098"/>
                      <a:pt x="207" y="1092"/>
                    </a:cubicBezTo>
                    <a:cubicBezTo>
                      <a:pt x="192" y="1087"/>
                      <a:pt x="176" y="1085"/>
                      <a:pt x="159" y="1085"/>
                    </a:cubicBezTo>
                    <a:cubicBezTo>
                      <a:pt x="81" y="1085"/>
                      <a:pt x="0" y="1142"/>
                      <a:pt x="0" y="1240"/>
                    </a:cubicBezTo>
                    <a:cubicBezTo>
                      <a:pt x="0" y="1387"/>
                      <a:pt x="118" y="1387"/>
                      <a:pt x="236" y="1387"/>
                    </a:cubicBezTo>
                    <a:cubicBezTo>
                      <a:pt x="293" y="1399"/>
                      <a:pt x="348" y="1404"/>
                      <a:pt x="400" y="1404"/>
                    </a:cubicBezTo>
                    <a:cubicBezTo>
                      <a:pt x="756" y="1404"/>
                      <a:pt x="996" y="1150"/>
                      <a:pt x="945" y="738"/>
                    </a:cubicBezTo>
                    <a:cubicBezTo>
                      <a:pt x="915" y="502"/>
                      <a:pt x="915" y="266"/>
                      <a:pt x="797" y="0"/>
                    </a:cubicBezTo>
                    <a:close/>
                  </a:path>
                </a:pathLst>
              </a:custGeom>
              <a:solidFill>
                <a:srgbClr val="2E21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72"/>
              <p:cNvSpPr/>
              <p:nvPr/>
            </p:nvSpPr>
            <p:spPr>
              <a:xfrm>
                <a:off x="2901150" y="1668975"/>
                <a:ext cx="17000" cy="17075"/>
              </a:xfrm>
              <a:custGeom>
                <a:avLst/>
                <a:gdLst/>
                <a:ahLst/>
                <a:cxnLst/>
                <a:rect l="l" t="t" r="r" b="b"/>
                <a:pathLst>
                  <a:path w="680" h="683" extrusionOk="0">
                    <a:moveTo>
                      <a:pt x="333" y="0"/>
                    </a:moveTo>
                    <a:cubicBezTo>
                      <a:pt x="158" y="0"/>
                      <a:pt x="55" y="140"/>
                      <a:pt x="1" y="329"/>
                    </a:cubicBezTo>
                    <a:cubicBezTo>
                      <a:pt x="30" y="535"/>
                      <a:pt x="148" y="683"/>
                      <a:pt x="355" y="683"/>
                    </a:cubicBezTo>
                    <a:cubicBezTo>
                      <a:pt x="561" y="683"/>
                      <a:pt x="680" y="565"/>
                      <a:pt x="680" y="329"/>
                    </a:cubicBezTo>
                    <a:cubicBezTo>
                      <a:pt x="680" y="122"/>
                      <a:pt x="561" y="34"/>
                      <a:pt x="384" y="4"/>
                    </a:cubicBezTo>
                    <a:cubicBezTo>
                      <a:pt x="367" y="2"/>
                      <a:pt x="350" y="0"/>
                      <a:pt x="333" y="0"/>
                    </a:cubicBezTo>
                    <a:close/>
                  </a:path>
                </a:pathLst>
              </a:custGeom>
              <a:solidFill>
                <a:srgbClr val="2E21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72"/>
              <p:cNvSpPr/>
              <p:nvPr/>
            </p:nvSpPr>
            <p:spPr>
              <a:xfrm>
                <a:off x="2979350" y="1668325"/>
                <a:ext cx="17725" cy="17000"/>
              </a:xfrm>
              <a:custGeom>
                <a:avLst/>
                <a:gdLst/>
                <a:ahLst/>
                <a:cxnLst/>
                <a:rect l="l" t="t" r="r" b="b"/>
                <a:pathLst>
                  <a:path w="709" h="680" extrusionOk="0">
                    <a:moveTo>
                      <a:pt x="384" y="1"/>
                    </a:moveTo>
                    <a:cubicBezTo>
                      <a:pt x="178" y="1"/>
                      <a:pt x="30" y="119"/>
                      <a:pt x="30" y="325"/>
                    </a:cubicBezTo>
                    <a:cubicBezTo>
                      <a:pt x="1" y="561"/>
                      <a:pt x="119" y="679"/>
                      <a:pt x="355" y="679"/>
                    </a:cubicBezTo>
                    <a:cubicBezTo>
                      <a:pt x="532" y="679"/>
                      <a:pt x="650" y="561"/>
                      <a:pt x="679" y="384"/>
                    </a:cubicBezTo>
                    <a:cubicBezTo>
                      <a:pt x="709" y="178"/>
                      <a:pt x="591" y="30"/>
                      <a:pt x="384" y="1"/>
                    </a:cubicBezTo>
                    <a:close/>
                  </a:path>
                </a:pathLst>
              </a:custGeom>
              <a:solidFill>
                <a:srgbClr val="2E21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72"/>
              <p:cNvSpPr/>
              <p:nvPr/>
            </p:nvSpPr>
            <p:spPr>
              <a:xfrm>
                <a:off x="2459275" y="2491575"/>
                <a:ext cx="736250" cy="1544525"/>
              </a:xfrm>
              <a:custGeom>
                <a:avLst/>
                <a:gdLst/>
                <a:ahLst/>
                <a:cxnLst/>
                <a:rect l="l" t="t" r="r" b="b"/>
                <a:pathLst>
                  <a:path w="29450" h="61781" extrusionOk="0">
                    <a:moveTo>
                      <a:pt x="27030" y="1"/>
                    </a:moveTo>
                    <a:lnTo>
                      <a:pt x="15315" y="296"/>
                    </a:lnTo>
                    <a:cubicBezTo>
                      <a:pt x="14519" y="3188"/>
                      <a:pt x="13456" y="6020"/>
                      <a:pt x="12158" y="8676"/>
                    </a:cubicBezTo>
                    <a:cubicBezTo>
                      <a:pt x="10830" y="11450"/>
                      <a:pt x="9030" y="14637"/>
                      <a:pt x="6256" y="16200"/>
                    </a:cubicBezTo>
                    <a:lnTo>
                      <a:pt x="9207" y="31544"/>
                    </a:lnTo>
                    <a:cubicBezTo>
                      <a:pt x="9207" y="31544"/>
                      <a:pt x="6729" y="33964"/>
                      <a:pt x="4191" y="41783"/>
                    </a:cubicBezTo>
                    <a:cubicBezTo>
                      <a:pt x="3837" y="42934"/>
                      <a:pt x="3512" y="44085"/>
                      <a:pt x="3247" y="45265"/>
                    </a:cubicBezTo>
                    <a:lnTo>
                      <a:pt x="1" y="59399"/>
                    </a:lnTo>
                    <a:cubicBezTo>
                      <a:pt x="1" y="59399"/>
                      <a:pt x="1250" y="61780"/>
                      <a:pt x="3844" y="61780"/>
                    </a:cubicBezTo>
                    <a:cubicBezTo>
                      <a:pt x="4439" y="61780"/>
                      <a:pt x="5105" y="61655"/>
                      <a:pt x="5843" y="61347"/>
                    </a:cubicBezTo>
                    <a:lnTo>
                      <a:pt x="16555" y="42580"/>
                    </a:lnTo>
                    <a:lnTo>
                      <a:pt x="16525" y="42698"/>
                    </a:lnTo>
                    <a:lnTo>
                      <a:pt x="16997" y="60373"/>
                    </a:lnTo>
                    <a:cubicBezTo>
                      <a:pt x="18515" y="61185"/>
                      <a:pt x="20137" y="61429"/>
                      <a:pt x="21538" y="61429"/>
                    </a:cubicBezTo>
                    <a:cubicBezTo>
                      <a:pt x="23649" y="61429"/>
                      <a:pt x="25259" y="60874"/>
                      <a:pt x="25259" y="60874"/>
                    </a:cubicBezTo>
                    <a:lnTo>
                      <a:pt x="27826" y="32164"/>
                    </a:lnTo>
                    <a:cubicBezTo>
                      <a:pt x="28918" y="26794"/>
                      <a:pt x="29361" y="22043"/>
                      <a:pt x="29449" y="17941"/>
                    </a:cubicBezTo>
                    <a:cubicBezTo>
                      <a:pt x="29066" y="17705"/>
                      <a:pt x="28741" y="17292"/>
                      <a:pt x="28653" y="16673"/>
                    </a:cubicBezTo>
                    <a:cubicBezTo>
                      <a:pt x="28121" y="12925"/>
                      <a:pt x="27354" y="9207"/>
                      <a:pt x="26410" y="5548"/>
                    </a:cubicBezTo>
                    <a:cubicBezTo>
                      <a:pt x="26092" y="4305"/>
                      <a:pt x="27049" y="3600"/>
                      <a:pt x="28059" y="3600"/>
                    </a:cubicBezTo>
                    <a:cubicBezTo>
                      <a:pt x="28080" y="3600"/>
                      <a:pt x="28101" y="3600"/>
                      <a:pt x="28121" y="3601"/>
                    </a:cubicBezTo>
                    <a:cubicBezTo>
                      <a:pt x="27561" y="1240"/>
                      <a:pt x="27030" y="1"/>
                      <a:pt x="270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72"/>
              <p:cNvSpPr/>
              <p:nvPr/>
            </p:nvSpPr>
            <p:spPr>
              <a:xfrm>
                <a:off x="2764675" y="2400550"/>
                <a:ext cx="298050" cy="33525"/>
              </a:xfrm>
              <a:custGeom>
                <a:avLst/>
                <a:gdLst/>
                <a:ahLst/>
                <a:cxnLst/>
                <a:rect l="l" t="t" r="r" b="b"/>
                <a:pathLst>
                  <a:path w="11922" h="1341" extrusionOk="0">
                    <a:moveTo>
                      <a:pt x="11746" y="1"/>
                    </a:moveTo>
                    <a:cubicBezTo>
                      <a:pt x="11701" y="1"/>
                      <a:pt x="11659" y="23"/>
                      <a:pt x="11627" y="71"/>
                    </a:cubicBezTo>
                    <a:cubicBezTo>
                      <a:pt x="11007" y="809"/>
                      <a:pt x="8263" y="898"/>
                      <a:pt x="6788" y="927"/>
                    </a:cubicBezTo>
                    <a:cubicBezTo>
                      <a:pt x="6581" y="957"/>
                      <a:pt x="6375" y="957"/>
                      <a:pt x="6227" y="957"/>
                    </a:cubicBezTo>
                    <a:lnTo>
                      <a:pt x="6168" y="957"/>
                    </a:lnTo>
                    <a:cubicBezTo>
                      <a:pt x="5558" y="986"/>
                      <a:pt x="4876" y="1016"/>
                      <a:pt x="4178" y="1016"/>
                    </a:cubicBezTo>
                    <a:cubicBezTo>
                      <a:pt x="2781" y="1016"/>
                      <a:pt x="1319" y="898"/>
                      <a:pt x="237" y="426"/>
                    </a:cubicBezTo>
                    <a:cubicBezTo>
                      <a:pt x="222" y="418"/>
                      <a:pt x="206" y="415"/>
                      <a:pt x="188" y="415"/>
                    </a:cubicBezTo>
                    <a:cubicBezTo>
                      <a:pt x="136" y="415"/>
                      <a:pt x="75" y="448"/>
                      <a:pt x="30" y="514"/>
                    </a:cubicBezTo>
                    <a:cubicBezTo>
                      <a:pt x="1" y="603"/>
                      <a:pt x="30" y="691"/>
                      <a:pt x="119" y="721"/>
                    </a:cubicBezTo>
                    <a:cubicBezTo>
                      <a:pt x="1240" y="1222"/>
                      <a:pt x="2745" y="1340"/>
                      <a:pt x="4191" y="1340"/>
                    </a:cubicBezTo>
                    <a:cubicBezTo>
                      <a:pt x="4870" y="1340"/>
                      <a:pt x="5578" y="1311"/>
                      <a:pt x="6168" y="1281"/>
                    </a:cubicBezTo>
                    <a:lnTo>
                      <a:pt x="6257" y="1281"/>
                    </a:lnTo>
                    <a:cubicBezTo>
                      <a:pt x="6404" y="1252"/>
                      <a:pt x="6581" y="1252"/>
                      <a:pt x="6788" y="1252"/>
                    </a:cubicBezTo>
                    <a:cubicBezTo>
                      <a:pt x="8440" y="1222"/>
                      <a:pt x="11155" y="1134"/>
                      <a:pt x="11892" y="249"/>
                    </a:cubicBezTo>
                    <a:cubicBezTo>
                      <a:pt x="11922" y="190"/>
                      <a:pt x="11922" y="101"/>
                      <a:pt x="11863" y="42"/>
                    </a:cubicBezTo>
                    <a:cubicBezTo>
                      <a:pt x="11823" y="15"/>
                      <a:pt x="11783" y="1"/>
                      <a:pt x="117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72"/>
              <p:cNvSpPr/>
              <p:nvPr/>
            </p:nvSpPr>
            <p:spPr>
              <a:xfrm>
                <a:off x="2706400" y="2464300"/>
                <a:ext cx="140925" cy="140175"/>
              </a:xfrm>
              <a:custGeom>
                <a:avLst/>
                <a:gdLst/>
                <a:ahLst/>
                <a:cxnLst/>
                <a:rect l="l" t="t" r="r" b="b"/>
                <a:pathLst>
                  <a:path w="5637" h="5607" extrusionOk="0">
                    <a:moveTo>
                      <a:pt x="5489" y="0"/>
                    </a:moveTo>
                    <a:cubicBezTo>
                      <a:pt x="5401" y="0"/>
                      <a:pt x="5342" y="59"/>
                      <a:pt x="5342" y="148"/>
                    </a:cubicBezTo>
                    <a:cubicBezTo>
                      <a:pt x="5312" y="1800"/>
                      <a:pt x="4486" y="4013"/>
                      <a:pt x="3011" y="4898"/>
                    </a:cubicBezTo>
                    <a:cubicBezTo>
                      <a:pt x="2583" y="5149"/>
                      <a:pt x="2140" y="5275"/>
                      <a:pt x="1683" y="5275"/>
                    </a:cubicBezTo>
                    <a:cubicBezTo>
                      <a:pt x="1225" y="5275"/>
                      <a:pt x="753" y="5149"/>
                      <a:pt x="266" y="4898"/>
                    </a:cubicBezTo>
                    <a:cubicBezTo>
                      <a:pt x="243" y="4890"/>
                      <a:pt x="219" y="4887"/>
                      <a:pt x="196" y="4887"/>
                    </a:cubicBezTo>
                    <a:cubicBezTo>
                      <a:pt x="133" y="4887"/>
                      <a:pt x="74" y="4914"/>
                      <a:pt x="30" y="4957"/>
                    </a:cubicBezTo>
                    <a:cubicBezTo>
                      <a:pt x="1" y="5046"/>
                      <a:pt x="30" y="5134"/>
                      <a:pt x="119" y="5193"/>
                    </a:cubicBezTo>
                    <a:cubicBezTo>
                      <a:pt x="650" y="5459"/>
                      <a:pt x="1181" y="5606"/>
                      <a:pt x="1683" y="5606"/>
                    </a:cubicBezTo>
                    <a:cubicBezTo>
                      <a:pt x="2214" y="5606"/>
                      <a:pt x="2716" y="5459"/>
                      <a:pt x="3158" y="5164"/>
                    </a:cubicBezTo>
                    <a:cubicBezTo>
                      <a:pt x="4752" y="4220"/>
                      <a:pt x="5607" y="1889"/>
                      <a:pt x="5637" y="148"/>
                    </a:cubicBezTo>
                    <a:cubicBezTo>
                      <a:pt x="5637" y="59"/>
                      <a:pt x="5578" y="0"/>
                      <a:pt x="54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72"/>
              <p:cNvSpPr/>
              <p:nvPr/>
            </p:nvSpPr>
            <p:spPr>
              <a:xfrm>
                <a:off x="3048700" y="2440500"/>
                <a:ext cx="85600" cy="123400"/>
              </a:xfrm>
              <a:custGeom>
                <a:avLst/>
                <a:gdLst/>
                <a:ahLst/>
                <a:cxnLst/>
                <a:rect l="l" t="t" r="r" b="b"/>
                <a:pathLst>
                  <a:path w="3424" h="4936" extrusionOk="0">
                    <a:moveTo>
                      <a:pt x="194" y="0"/>
                    </a:moveTo>
                    <a:cubicBezTo>
                      <a:pt x="179" y="0"/>
                      <a:pt x="164" y="3"/>
                      <a:pt x="148" y="8"/>
                    </a:cubicBezTo>
                    <a:cubicBezTo>
                      <a:pt x="59" y="8"/>
                      <a:pt x="0" y="96"/>
                      <a:pt x="30" y="185"/>
                    </a:cubicBezTo>
                    <a:lnTo>
                      <a:pt x="118" y="539"/>
                    </a:lnTo>
                    <a:cubicBezTo>
                      <a:pt x="384" y="1896"/>
                      <a:pt x="827" y="3962"/>
                      <a:pt x="1948" y="4670"/>
                    </a:cubicBezTo>
                    <a:cubicBezTo>
                      <a:pt x="2243" y="4847"/>
                      <a:pt x="2538" y="4936"/>
                      <a:pt x="2833" y="4936"/>
                    </a:cubicBezTo>
                    <a:cubicBezTo>
                      <a:pt x="2981" y="4936"/>
                      <a:pt x="3128" y="4906"/>
                      <a:pt x="3305" y="4877"/>
                    </a:cubicBezTo>
                    <a:cubicBezTo>
                      <a:pt x="3394" y="4847"/>
                      <a:pt x="3423" y="4759"/>
                      <a:pt x="3423" y="4670"/>
                    </a:cubicBezTo>
                    <a:cubicBezTo>
                      <a:pt x="3394" y="4582"/>
                      <a:pt x="3305" y="4552"/>
                      <a:pt x="3217" y="4552"/>
                    </a:cubicBezTo>
                    <a:cubicBezTo>
                      <a:pt x="3075" y="4592"/>
                      <a:pt x="2940" y="4612"/>
                      <a:pt x="2811" y="4612"/>
                    </a:cubicBezTo>
                    <a:cubicBezTo>
                      <a:pt x="2564" y="4612"/>
                      <a:pt x="2338" y="4540"/>
                      <a:pt x="2125" y="4404"/>
                    </a:cubicBezTo>
                    <a:cubicBezTo>
                      <a:pt x="1092" y="3755"/>
                      <a:pt x="679" y="1719"/>
                      <a:pt x="413" y="480"/>
                    </a:cubicBezTo>
                    <a:cubicBezTo>
                      <a:pt x="384" y="362"/>
                      <a:pt x="354" y="244"/>
                      <a:pt x="325" y="126"/>
                    </a:cubicBezTo>
                    <a:cubicBezTo>
                      <a:pt x="325" y="53"/>
                      <a:pt x="265" y="0"/>
                      <a:pt x="1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" name="Google Shape;1393;p72"/>
              <p:cNvSpPr/>
              <p:nvPr/>
            </p:nvSpPr>
            <p:spPr>
              <a:xfrm>
                <a:off x="2645925" y="1854225"/>
                <a:ext cx="515650" cy="550600"/>
              </a:xfrm>
              <a:custGeom>
                <a:avLst/>
                <a:gdLst/>
                <a:ahLst/>
                <a:cxnLst/>
                <a:rect l="l" t="t" r="r" b="b"/>
                <a:pathLst>
                  <a:path w="20626" h="22024" extrusionOk="0">
                    <a:moveTo>
                      <a:pt x="15049" y="1"/>
                    </a:moveTo>
                    <a:cubicBezTo>
                      <a:pt x="14046" y="207"/>
                      <a:pt x="12954" y="414"/>
                      <a:pt x="11803" y="561"/>
                    </a:cubicBezTo>
                    <a:cubicBezTo>
                      <a:pt x="10193" y="758"/>
                      <a:pt x="8683" y="837"/>
                      <a:pt x="7283" y="837"/>
                    </a:cubicBezTo>
                    <a:cubicBezTo>
                      <a:pt x="6171" y="837"/>
                      <a:pt x="5128" y="787"/>
                      <a:pt x="4161" y="709"/>
                    </a:cubicBezTo>
                    <a:lnTo>
                      <a:pt x="3040" y="1151"/>
                    </a:lnTo>
                    <a:cubicBezTo>
                      <a:pt x="5282" y="3158"/>
                      <a:pt x="4367" y="6020"/>
                      <a:pt x="3984" y="7643"/>
                    </a:cubicBezTo>
                    <a:cubicBezTo>
                      <a:pt x="3394" y="10299"/>
                      <a:pt x="0" y="11508"/>
                      <a:pt x="443" y="12836"/>
                    </a:cubicBezTo>
                    <a:cubicBezTo>
                      <a:pt x="649" y="13456"/>
                      <a:pt x="4397" y="20685"/>
                      <a:pt x="4987" y="21128"/>
                    </a:cubicBezTo>
                    <a:cubicBezTo>
                      <a:pt x="5774" y="21683"/>
                      <a:pt x="8029" y="22023"/>
                      <a:pt x="10409" y="22023"/>
                    </a:cubicBezTo>
                    <a:cubicBezTo>
                      <a:pt x="13470" y="22023"/>
                      <a:pt x="16736" y="21460"/>
                      <a:pt x="17351" y="20066"/>
                    </a:cubicBezTo>
                    <a:cubicBezTo>
                      <a:pt x="19062" y="16230"/>
                      <a:pt x="20626" y="12010"/>
                      <a:pt x="19800" y="8941"/>
                    </a:cubicBezTo>
                    <a:cubicBezTo>
                      <a:pt x="18295" y="4604"/>
                      <a:pt x="15875" y="325"/>
                      <a:pt x="15875" y="325"/>
                    </a:cubicBezTo>
                    <a:lnTo>
                      <a:pt x="1504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" name="Google Shape;1394;p72"/>
              <p:cNvSpPr/>
              <p:nvPr/>
            </p:nvSpPr>
            <p:spPr>
              <a:xfrm>
                <a:off x="2569950" y="1850550"/>
                <a:ext cx="330500" cy="1277150"/>
              </a:xfrm>
              <a:custGeom>
                <a:avLst/>
                <a:gdLst/>
                <a:ahLst/>
                <a:cxnLst/>
                <a:rect l="l" t="t" r="r" b="b"/>
                <a:pathLst>
                  <a:path w="13220" h="51086" extrusionOk="0">
                    <a:moveTo>
                      <a:pt x="9442" y="0"/>
                    </a:moveTo>
                    <a:cubicBezTo>
                      <a:pt x="620" y="2302"/>
                      <a:pt x="1918" y="7052"/>
                      <a:pt x="1918" y="7052"/>
                    </a:cubicBezTo>
                    <a:lnTo>
                      <a:pt x="3895" y="22396"/>
                    </a:lnTo>
                    <a:lnTo>
                      <a:pt x="0" y="49366"/>
                    </a:lnTo>
                    <a:cubicBezTo>
                      <a:pt x="0" y="49366"/>
                      <a:pt x="3440" y="51086"/>
                      <a:pt x="8770" y="51086"/>
                    </a:cubicBezTo>
                    <a:cubicBezTo>
                      <a:pt x="8981" y="51086"/>
                      <a:pt x="9196" y="51083"/>
                      <a:pt x="9413" y="51077"/>
                    </a:cubicBezTo>
                    <a:lnTo>
                      <a:pt x="10918" y="21747"/>
                    </a:lnTo>
                    <a:lnTo>
                      <a:pt x="13219" y="8321"/>
                    </a:lnTo>
                    <a:cubicBezTo>
                      <a:pt x="11154" y="2007"/>
                      <a:pt x="9442" y="0"/>
                      <a:pt x="944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72"/>
              <p:cNvSpPr/>
              <p:nvPr/>
            </p:nvSpPr>
            <p:spPr>
              <a:xfrm>
                <a:off x="2969025" y="1838000"/>
                <a:ext cx="241250" cy="1272525"/>
              </a:xfrm>
              <a:custGeom>
                <a:avLst/>
                <a:gdLst/>
                <a:ahLst/>
                <a:cxnLst/>
                <a:rect l="l" t="t" r="r" b="b"/>
                <a:pathLst>
                  <a:path w="9650" h="50901" extrusionOk="0">
                    <a:moveTo>
                      <a:pt x="1" y="0"/>
                    </a:moveTo>
                    <a:lnTo>
                      <a:pt x="1830" y="8380"/>
                    </a:lnTo>
                    <a:lnTo>
                      <a:pt x="886" y="22426"/>
                    </a:lnTo>
                    <a:lnTo>
                      <a:pt x="2450" y="50901"/>
                    </a:lnTo>
                    <a:cubicBezTo>
                      <a:pt x="2450" y="50901"/>
                      <a:pt x="7348" y="50723"/>
                      <a:pt x="9649" y="49779"/>
                    </a:cubicBezTo>
                    <a:cubicBezTo>
                      <a:pt x="9207" y="36088"/>
                      <a:pt x="6463" y="21157"/>
                      <a:pt x="6463" y="21157"/>
                    </a:cubicBezTo>
                    <a:lnTo>
                      <a:pt x="7318" y="11449"/>
                    </a:lnTo>
                    <a:cubicBezTo>
                      <a:pt x="7466" y="7200"/>
                      <a:pt x="2951" y="974"/>
                      <a:pt x="2951" y="974"/>
                    </a:cubicBezTo>
                    <a:cubicBezTo>
                      <a:pt x="1624" y="295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72"/>
              <p:cNvSpPr/>
              <p:nvPr/>
            </p:nvSpPr>
            <p:spPr>
              <a:xfrm>
                <a:off x="2639275" y="2800375"/>
                <a:ext cx="170425" cy="40900"/>
              </a:xfrm>
              <a:custGeom>
                <a:avLst/>
                <a:gdLst/>
                <a:ahLst/>
                <a:cxnLst/>
                <a:rect l="l" t="t" r="r" b="b"/>
                <a:pathLst>
                  <a:path w="6817" h="1636" extrusionOk="0">
                    <a:moveTo>
                      <a:pt x="196" y="1"/>
                    </a:moveTo>
                    <a:cubicBezTo>
                      <a:pt x="135" y="1"/>
                      <a:pt x="81" y="28"/>
                      <a:pt x="60" y="71"/>
                    </a:cubicBezTo>
                    <a:cubicBezTo>
                      <a:pt x="1" y="160"/>
                      <a:pt x="30" y="248"/>
                      <a:pt x="119" y="308"/>
                    </a:cubicBezTo>
                    <a:cubicBezTo>
                      <a:pt x="1004" y="780"/>
                      <a:pt x="2096" y="957"/>
                      <a:pt x="3128" y="1134"/>
                    </a:cubicBezTo>
                    <a:cubicBezTo>
                      <a:pt x="3306" y="1134"/>
                      <a:pt x="3453" y="1163"/>
                      <a:pt x="3630" y="1193"/>
                    </a:cubicBezTo>
                    <a:cubicBezTo>
                      <a:pt x="3925" y="1252"/>
                      <a:pt x="4220" y="1281"/>
                      <a:pt x="4486" y="1311"/>
                    </a:cubicBezTo>
                    <a:cubicBezTo>
                      <a:pt x="4751" y="1340"/>
                      <a:pt x="5017" y="1370"/>
                      <a:pt x="5312" y="1429"/>
                    </a:cubicBezTo>
                    <a:cubicBezTo>
                      <a:pt x="5401" y="1429"/>
                      <a:pt x="5548" y="1458"/>
                      <a:pt x="5696" y="1488"/>
                    </a:cubicBezTo>
                    <a:cubicBezTo>
                      <a:pt x="6227" y="1576"/>
                      <a:pt x="6492" y="1635"/>
                      <a:pt x="6640" y="1635"/>
                    </a:cubicBezTo>
                    <a:cubicBezTo>
                      <a:pt x="6758" y="1635"/>
                      <a:pt x="6758" y="1576"/>
                      <a:pt x="6787" y="1517"/>
                    </a:cubicBezTo>
                    <a:cubicBezTo>
                      <a:pt x="6787" y="1488"/>
                      <a:pt x="6817" y="1370"/>
                      <a:pt x="6640" y="1311"/>
                    </a:cubicBezTo>
                    <a:lnTo>
                      <a:pt x="6551" y="1311"/>
                    </a:lnTo>
                    <a:cubicBezTo>
                      <a:pt x="6374" y="1281"/>
                      <a:pt x="5991" y="1222"/>
                      <a:pt x="5755" y="1193"/>
                    </a:cubicBezTo>
                    <a:cubicBezTo>
                      <a:pt x="5578" y="1163"/>
                      <a:pt x="5430" y="1134"/>
                      <a:pt x="5342" y="1104"/>
                    </a:cubicBezTo>
                    <a:cubicBezTo>
                      <a:pt x="5076" y="1075"/>
                      <a:pt x="4810" y="1045"/>
                      <a:pt x="4545" y="1016"/>
                    </a:cubicBezTo>
                    <a:cubicBezTo>
                      <a:pt x="4250" y="957"/>
                      <a:pt x="3955" y="927"/>
                      <a:pt x="3660" y="898"/>
                    </a:cubicBezTo>
                    <a:cubicBezTo>
                      <a:pt x="3512" y="868"/>
                      <a:pt x="3335" y="839"/>
                      <a:pt x="3188" y="809"/>
                    </a:cubicBezTo>
                    <a:cubicBezTo>
                      <a:pt x="2155" y="632"/>
                      <a:pt x="1122" y="485"/>
                      <a:pt x="266" y="12"/>
                    </a:cubicBezTo>
                    <a:cubicBezTo>
                      <a:pt x="243" y="5"/>
                      <a:pt x="219" y="1"/>
                      <a:pt x="1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72"/>
              <p:cNvSpPr/>
              <p:nvPr/>
            </p:nvSpPr>
            <p:spPr>
              <a:xfrm>
                <a:off x="2610500" y="2836675"/>
                <a:ext cx="186675" cy="158775"/>
              </a:xfrm>
              <a:custGeom>
                <a:avLst/>
                <a:gdLst/>
                <a:ahLst/>
                <a:cxnLst/>
                <a:rect l="l" t="t" r="r" b="b"/>
                <a:pathLst>
                  <a:path w="7467" h="6351" extrusionOk="0">
                    <a:moveTo>
                      <a:pt x="684" y="1"/>
                    </a:moveTo>
                    <a:cubicBezTo>
                      <a:pt x="628" y="1"/>
                      <a:pt x="562" y="77"/>
                      <a:pt x="562" y="154"/>
                    </a:cubicBezTo>
                    <a:cubicBezTo>
                      <a:pt x="532" y="596"/>
                      <a:pt x="444" y="1098"/>
                      <a:pt x="325" y="1629"/>
                    </a:cubicBezTo>
                    <a:cubicBezTo>
                      <a:pt x="178" y="2485"/>
                      <a:pt x="1" y="3400"/>
                      <a:pt x="148" y="4196"/>
                    </a:cubicBezTo>
                    <a:cubicBezTo>
                      <a:pt x="414" y="5465"/>
                      <a:pt x="2125" y="5760"/>
                      <a:pt x="3040" y="5908"/>
                    </a:cubicBezTo>
                    <a:cubicBezTo>
                      <a:pt x="3188" y="5937"/>
                      <a:pt x="3394" y="5967"/>
                      <a:pt x="3630" y="6026"/>
                    </a:cubicBezTo>
                    <a:cubicBezTo>
                      <a:pt x="4486" y="6203"/>
                      <a:pt x="5283" y="6350"/>
                      <a:pt x="5902" y="6350"/>
                    </a:cubicBezTo>
                    <a:cubicBezTo>
                      <a:pt x="6286" y="6350"/>
                      <a:pt x="6611" y="6291"/>
                      <a:pt x="6788" y="6114"/>
                    </a:cubicBezTo>
                    <a:cubicBezTo>
                      <a:pt x="7378" y="5613"/>
                      <a:pt x="7466" y="2780"/>
                      <a:pt x="7437" y="2219"/>
                    </a:cubicBezTo>
                    <a:cubicBezTo>
                      <a:pt x="7407" y="2131"/>
                      <a:pt x="7348" y="2042"/>
                      <a:pt x="7260" y="2042"/>
                    </a:cubicBezTo>
                    <a:cubicBezTo>
                      <a:pt x="7171" y="2072"/>
                      <a:pt x="7112" y="2131"/>
                      <a:pt x="7112" y="2219"/>
                    </a:cubicBezTo>
                    <a:cubicBezTo>
                      <a:pt x="7142" y="3105"/>
                      <a:pt x="6994" y="5524"/>
                      <a:pt x="6581" y="5878"/>
                    </a:cubicBezTo>
                    <a:cubicBezTo>
                      <a:pt x="6462" y="5988"/>
                      <a:pt x="6224" y="6030"/>
                      <a:pt x="5926" y="6030"/>
                    </a:cubicBezTo>
                    <a:cubicBezTo>
                      <a:pt x="5262" y="6030"/>
                      <a:pt x="4300" y="5823"/>
                      <a:pt x="3689" y="5701"/>
                    </a:cubicBezTo>
                    <a:cubicBezTo>
                      <a:pt x="3453" y="5672"/>
                      <a:pt x="3247" y="5613"/>
                      <a:pt x="3099" y="5583"/>
                    </a:cubicBezTo>
                    <a:cubicBezTo>
                      <a:pt x="1830" y="5377"/>
                      <a:pt x="650" y="5052"/>
                      <a:pt x="473" y="4137"/>
                    </a:cubicBezTo>
                    <a:cubicBezTo>
                      <a:pt x="325" y="3400"/>
                      <a:pt x="503" y="2514"/>
                      <a:pt x="650" y="1688"/>
                    </a:cubicBezTo>
                    <a:cubicBezTo>
                      <a:pt x="768" y="1157"/>
                      <a:pt x="857" y="626"/>
                      <a:pt x="857" y="154"/>
                    </a:cubicBezTo>
                    <a:cubicBezTo>
                      <a:pt x="886" y="65"/>
                      <a:pt x="798" y="6"/>
                      <a:pt x="709" y="6"/>
                    </a:cubicBezTo>
                    <a:cubicBezTo>
                      <a:pt x="701" y="2"/>
                      <a:pt x="693" y="1"/>
                      <a:pt x="6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72"/>
              <p:cNvSpPr/>
              <p:nvPr/>
            </p:nvSpPr>
            <p:spPr>
              <a:xfrm>
                <a:off x="3062700" y="2761200"/>
                <a:ext cx="122500" cy="45400"/>
              </a:xfrm>
              <a:custGeom>
                <a:avLst/>
                <a:gdLst/>
                <a:ahLst/>
                <a:cxnLst/>
                <a:rect l="l" t="t" r="r" b="b"/>
                <a:pathLst>
                  <a:path w="4900" h="1816" extrusionOk="0">
                    <a:moveTo>
                      <a:pt x="4722" y="1"/>
                    </a:moveTo>
                    <a:cubicBezTo>
                      <a:pt x="4678" y="1"/>
                      <a:pt x="4634" y="16"/>
                      <a:pt x="4604" y="45"/>
                    </a:cubicBezTo>
                    <a:cubicBezTo>
                      <a:pt x="3626" y="995"/>
                      <a:pt x="1562" y="1496"/>
                      <a:pt x="369" y="1496"/>
                    </a:cubicBezTo>
                    <a:cubicBezTo>
                      <a:pt x="303" y="1496"/>
                      <a:pt x="239" y="1494"/>
                      <a:pt x="178" y="1491"/>
                    </a:cubicBezTo>
                    <a:cubicBezTo>
                      <a:pt x="89" y="1491"/>
                      <a:pt x="1" y="1550"/>
                      <a:pt x="1" y="1638"/>
                    </a:cubicBezTo>
                    <a:cubicBezTo>
                      <a:pt x="1" y="1727"/>
                      <a:pt x="60" y="1815"/>
                      <a:pt x="149" y="1815"/>
                    </a:cubicBezTo>
                    <a:lnTo>
                      <a:pt x="385" y="1815"/>
                    </a:lnTo>
                    <a:cubicBezTo>
                      <a:pt x="1624" y="1815"/>
                      <a:pt x="3778" y="1314"/>
                      <a:pt x="4840" y="281"/>
                    </a:cubicBezTo>
                    <a:cubicBezTo>
                      <a:pt x="4899" y="222"/>
                      <a:pt x="4899" y="134"/>
                      <a:pt x="4840" y="45"/>
                    </a:cubicBezTo>
                    <a:cubicBezTo>
                      <a:pt x="4811" y="16"/>
                      <a:pt x="4766" y="1"/>
                      <a:pt x="47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72"/>
              <p:cNvSpPr/>
              <p:nvPr/>
            </p:nvSpPr>
            <p:spPr>
              <a:xfrm>
                <a:off x="3067150" y="2843575"/>
                <a:ext cx="142375" cy="119425"/>
              </a:xfrm>
              <a:custGeom>
                <a:avLst/>
                <a:gdLst/>
                <a:ahLst/>
                <a:cxnLst/>
                <a:rect l="l" t="t" r="r" b="b"/>
                <a:pathLst>
                  <a:path w="5695" h="4777" extrusionOk="0">
                    <a:moveTo>
                      <a:pt x="194" y="1"/>
                    </a:moveTo>
                    <a:cubicBezTo>
                      <a:pt x="170" y="1"/>
                      <a:pt x="144" y="8"/>
                      <a:pt x="118" y="25"/>
                    </a:cubicBezTo>
                    <a:cubicBezTo>
                      <a:pt x="30" y="55"/>
                      <a:pt x="0" y="143"/>
                      <a:pt x="30" y="232"/>
                    </a:cubicBezTo>
                    <a:cubicBezTo>
                      <a:pt x="207" y="616"/>
                      <a:pt x="325" y="1206"/>
                      <a:pt x="413" y="1825"/>
                    </a:cubicBezTo>
                    <a:cubicBezTo>
                      <a:pt x="590" y="3006"/>
                      <a:pt x="826" y="4363"/>
                      <a:pt x="1741" y="4658"/>
                    </a:cubicBezTo>
                    <a:cubicBezTo>
                      <a:pt x="1977" y="4747"/>
                      <a:pt x="2302" y="4776"/>
                      <a:pt x="2626" y="4776"/>
                    </a:cubicBezTo>
                    <a:cubicBezTo>
                      <a:pt x="3718" y="4776"/>
                      <a:pt x="5046" y="4422"/>
                      <a:pt x="5636" y="4009"/>
                    </a:cubicBezTo>
                    <a:cubicBezTo>
                      <a:pt x="5695" y="3950"/>
                      <a:pt x="5695" y="3861"/>
                      <a:pt x="5665" y="3773"/>
                    </a:cubicBezTo>
                    <a:cubicBezTo>
                      <a:pt x="5629" y="3736"/>
                      <a:pt x="5581" y="3711"/>
                      <a:pt x="5529" y="3711"/>
                    </a:cubicBezTo>
                    <a:cubicBezTo>
                      <a:pt x="5497" y="3711"/>
                      <a:pt x="5463" y="3721"/>
                      <a:pt x="5429" y="3743"/>
                    </a:cubicBezTo>
                    <a:cubicBezTo>
                      <a:pt x="4914" y="4147"/>
                      <a:pt x="3648" y="4465"/>
                      <a:pt x="2655" y="4465"/>
                    </a:cubicBezTo>
                    <a:cubicBezTo>
                      <a:pt x="2342" y="4465"/>
                      <a:pt x="2056" y="4434"/>
                      <a:pt x="1829" y="4363"/>
                    </a:cubicBezTo>
                    <a:cubicBezTo>
                      <a:pt x="1092" y="4127"/>
                      <a:pt x="915" y="2888"/>
                      <a:pt x="738" y="1766"/>
                    </a:cubicBezTo>
                    <a:cubicBezTo>
                      <a:pt x="620" y="1117"/>
                      <a:pt x="531" y="497"/>
                      <a:pt x="325" y="84"/>
                    </a:cubicBezTo>
                    <a:cubicBezTo>
                      <a:pt x="304" y="43"/>
                      <a:pt x="253" y="1"/>
                      <a:pt x="1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72"/>
              <p:cNvSpPr/>
              <p:nvPr/>
            </p:nvSpPr>
            <p:spPr>
              <a:xfrm>
                <a:off x="2990425" y="1884475"/>
                <a:ext cx="73050" cy="540750"/>
              </a:xfrm>
              <a:custGeom>
                <a:avLst/>
                <a:gdLst/>
                <a:ahLst/>
                <a:cxnLst/>
                <a:rect l="l" t="t" r="r" b="b"/>
                <a:pathLst>
                  <a:path w="2922" h="21630" extrusionOk="0">
                    <a:moveTo>
                      <a:pt x="148" y="0"/>
                    </a:moveTo>
                    <a:cubicBezTo>
                      <a:pt x="59" y="0"/>
                      <a:pt x="0" y="89"/>
                      <a:pt x="0" y="177"/>
                    </a:cubicBezTo>
                    <a:cubicBezTo>
                      <a:pt x="30" y="413"/>
                      <a:pt x="384" y="1299"/>
                      <a:pt x="1033" y="2863"/>
                    </a:cubicBezTo>
                    <a:cubicBezTo>
                      <a:pt x="1653" y="4338"/>
                      <a:pt x="2567" y="6580"/>
                      <a:pt x="2538" y="6876"/>
                    </a:cubicBezTo>
                    <a:cubicBezTo>
                      <a:pt x="2390" y="7318"/>
                      <a:pt x="1564" y="7407"/>
                      <a:pt x="974" y="7466"/>
                    </a:cubicBezTo>
                    <a:lnTo>
                      <a:pt x="915" y="7466"/>
                    </a:lnTo>
                    <a:cubicBezTo>
                      <a:pt x="856" y="7466"/>
                      <a:pt x="797" y="7525"/>
                      <a:pt x="767" y="7554"/>
                    </a:cubicBezTo>
                    <a:cubicBezTo>
                      <a:pt x="738" y="7613"/>
                      <a:pt x="767" y="7672"/>
                      <a:pt x="797" y="7731"/>
                    </a:cubicBezTo>
                    <a:cubicBezTo>
                      <a:pt x="1033" y="8056"/>
                      <a:pt x="1358" y="8262"/>
                      <a:pt x="1653" y="8498"/>
                    </a:cubicBezTo>
                    <a:cubicBezTo>
                      <a:pt x="2125" y="8823"/>
                      <a:pt x="2508" y="9089"/>
                      <a:pt x="2538" y="9649"/>
                    </a:cubicBezTo>
                    <a:cubicBezTo>
                      <a:pt x="2567" y="12836"/>
                      <a:pt x="826" y="19298"/>
                      <a:pt x="295" y="20980"/>
                    </a:cubicBezTo>
                    <a:cubicBezTo>
                      <a:pt x="236" y="20980"/>
                      <a:pt x="207" y="21039"/>
                      <a:pt x="177" y="21098"/>
                    </a:cubicBezTo>
                    <a:cubicBezTo>
                      <a:pt x="118" y="21423"/>
                      <a:pt x="89" y="21511"/>
                      <a:pt x="177" y="21600"/>
                    </a:cubicBezTo>
                    <a:cubicBezTo>
                      <a:pt x="207" y="21600"/>
                      <a:pt x="266" y="21629"/>
                      <a:pt x="295" y="21629"/>
                    </a:cubicBezTo>
                    <a:lnTo>
                      <a:pt x="354" y="21600"/>
                    </a:lnTo>
                    <a:cubicBezTo>
                      <a:pt x="708" y="21452"/>
                      <a:pt x="2892" y="13072"/>
                      <a:pt x="2862" y="9649"/>
                    </a:cubicBezTo>
                    <a:cubicBezTo>
                      <a:pt x="2833" y="8941"/>
                      <a:pt x="2331" y="8587"/>
                      <a:pt x="1830" y="8233"/>
                    </a:cubicBezTo>
                    <a:cubicBezTo>
                      <a:pt x="1623" y="8085"/>
                      <a:pt x="1417" y="7938"/>
                      <a:pt x="1240" y="7761"/>
                    </a:cubicBezTo>
                    <a:cubicBezTo>
                      <a:pt x="1889" y="7672"/>
                      <a:pt x="2656" y="7525"/>
                      <a:pt x="2862" y="6964"/>
                    </a:cubicBezTo>
                    <a:cubicBezTo>
                      <a:pt x="2921" y="6699"/>
                      <a:pt x="2538" y="5636"/>
                      <a:pt x="1328" y="2745"/>
                    </a:cubicBezTo>
                    <a:cubicBezTo>
                      <a:pt x="856" y="1564"/>
                      <a:pt x="325" y="354"/>
                      <a:pt x="325" y="148"/>
                    </a:cubicBezTo>
                    <a:cubicBezTo>
                      <a:pt x="325" y="59"/>
                      <a:pt x="236" y="0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72"/>
              <p:cNvSpPr/>
              <p:nvPr/>
            </p:nvSpPr>
            <p:spPr>
              <a:xfrm>
                <a:off x="2919600" y="1861600"/>
                <a:ext cx="417550" cy="735500"/>
              </a:xfrm>
              <a:custGeom>
                <a:avLst/>
                <a:gdLst/>
                <a:ahLst/>
                <a:cxnLst/>
                <a:rect l="l" t="t" r="r" b="b"/>
                <a:pathLst>
                  <a:path w="16702" h="29420" extrusionOk="0">
                    <a:moveTo>
                      <a:pt x="4515" y="1"/>
                    </a:moveTo>
                    <a:lnTo>
                      <a:pt x="4515" y="1"/>
                    </a:lnTo>
                    <a:cubicBezTo>
                      <a:pt x="7672" y="7289"/>
                      <a:pt x="7053" y="19298"/>
                      <a:pt x="7053" y="19298"/>
                    </a:cubicBezTo>
                    <a:lnTo>
                      <a:pt x="1" y="22220"/>
                    </a:lnTo>
                    <a:lnTo>
                      <a:pt x="1" y="29419"/>
                    </a:lnTo>
                    <a:cubicBezTo>
                      <a:pt x="9236" y="28357"/>
                      <a:pt x="14990" y="24698"/>
                      <a:pt x="14990" y="24698"/>
                    </a:cubicBezTo>
                    <a:cubicBezTo>
                      <a:pt x="16702" y="17026"/>
                      <a:pt x="11213" y="7466"/>
                      <a:pt x="11213" y="7466"/>
                    </a:cubicBezTo>
                    <a:cubicBezTo>
                      <a:pt x="8174" y="739"/>
                      <a:pt x="4515" y="1"/>
                      <a:pt x="45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72"/>
              <p:cNvSpPr/>
              <p:nvPr/>
            </p:nvSpPr>
            <p:spPr>
              <a:xfrm>
                <a:off x="3061975" y="2247400"/>
                <a:ext cx="119525" cy="191825"/>
              </a:xfrm>
              <a:custGeom>
                <a:avLst/>
                <a:gdLst/>
                <a:ahLst/>
                <a:cxnLst/>
                <a:rect l="l" t="t" r="r" b="b"/>
                <a:pathLst>
                  <a:path w="4781" h="7673" extrusionOk="0">
                    <a:moveTo>
                      <a:pt x="2892" y="1"/>
                    </a:moveTo>
                    <a:cubicBezTo>
                      <a:pt x="0" y="2332"/>
                      <a:pt x="945" y="4958"/>
                      <a:pt x="945" y="4958"/>
                    </a:cubicBezTo>
                    <a:lnTo>
                      <a:pt x="2155" y="7673"/>
                    </a:lnTo>
                    <a:cubicBezTo>
                      <a:pt x="4781" y="6197"/>
                      <a:pt x="2922" y="1270"/>
                      <a:pt x="2922" y="1270"/>
                    </a:cubicBezTo>
                    <a:lnTo>
                      <a:pt x="2892" y="1"/>
                    </a:lnTo>
                    <a:close/>
                  </a:path>
                </a:pathLst>
              </a:custGeom>
              <a:solidFill>
                <a:srgbClr val="924B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72"/>
              <p:cNvSpPr/>
              <p:nvPr/>
            </p:nvSpPr>
            <p:spPr>
              <a:xfrm>
                <a:off x="2578800" y="1866025"/>
                <a:ext cx="650650" cy="712325"/>
              </a:xfrm>
              <a:custGeom>
                <a:avLst/>
                <a:gdLst/>
                <a:ahLst/>
                <a:cxnLst/>
                <a:rect l="l" t="t" r="r" b="b"/>
                <a:pathLst>
                  <a:path w="26026" h="28493" extrusionOk="0">
                    <a:moveTo>
                      <a:pt x="6315" y="1"/>
                    </a:moveTo>
                    <a:cubicBezTo>
                      <a:pt x="384" y="1712"/>
                      <a:pt x="0" y="6640"/>
                      <a:pt x="0" y="6640"/>
                    </a:cubicBezTo>
                    <a:cubicBezTo>
                      <a:pt x="561" y="16200"/>
                      <a:pt x="7820" y="27708"/>
                      <a:pt x="7820" y="27708"/>
                    </a:cubicBezTo>
                    <a:cubicBezTo>
                      <a:pt x="9658" y="28295"/>
                      <a:pt x="12181" y="28493"/>
                      <a:pt x="14746" y="28493"/>
                    </a:cubicBezTo>
                    <a:cubicBezTo>
                      <a:pt x="20045" y="28493"/>
                      <a:pt x="25524" y="27649"/>
                      <a:pt x="25524" y="27649"/>
                    </a:cubicBezTo>
                    <a:cubicBezTo>
                      <a:pt x="26026" y="24905"/>
                      <a:pt x="23665" y="21777"/>
                      <a:pt x="23665" y="21777"/>
                    </a:cubicBezTo>
                    <a:lnTo>
                      <a:pt x="12895" y="20479"/>
                    </a:lnTo>
                    <a:cubicBezTo>
                      <a:pt x="12334" y="6286"/>
                      <a:pt x="6315" y="1"/>
                      <a:pt x="63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72"/>
              <p:cNvSpPr/>
              <p:nvPr/>
            </p:nvSpPr>
            <p:spPr>
              <a:xfrm>
                <a:off x="2780925" y="2331350"/>
                <a:ext cx="228700" cy="93175"/>
              </a:xfrm>
              <a:custGeom>
                <a:avLst/>
                <a:gdLst/>
                <a:ahLst/>
                <a:cxnLst/>
                <a:rect l="l" t="t" r="r" b="b"/>
                <a:pathLst>
                  <a:path w="9148" h="3727" extrusionOk="0">
                    <a:moveTo>
                      <a:pt x="3787" y="1"/>
                    </a:moveTo>
                    <a:cubicBezTo>
                      <a:pt x="3527" y="1"/>
                      <a:pt x="3286" y="43"/>
                      <a:pt x="3098" y="154"/>
                    </a:cubicBezTo>
                    <a:lnTo>
                      <a:pt x="620" y="2544"/>
                    </a:lnTo>
                    <a:lnTo>
                      <a:pt x="0" y="3135"/>
                    </a:lnTo>
                    <a:cubicBezTo>
                      <a:pt x="933" y="3564"/>
                      <a:pt x="1708" y="3726"/>
                      <a:pt x="2348" y="3726"/>
                    </a:cubicBezTo>
                    <a:cubicBezTo>
                      <a:pt x="4301" y="3726"/>
                      <a:pt x="4987" y="2220"/>
                      <a:pt x="4987" y="2220"/>
                    </a:cubicBezTo>
                    <a:lnTo>
                      <a:pt x="9147" y="2397"/>
                    </a:lnTo>
                    <a:lnTo>
                      <a:pt x="5666" y="449"/>
                    </a:lnTo>
                    <a:cubicBezTo>
                      <a:pt x="5666" y="449"/>
                      <a:pt x="4630" y="1"/>
                      <a:pt x="3787" y="1"/>
                    </a:cubicBezTo>
                    <a:close/>
                  </a:path>
                </a:pathLst>
              </a:custGeom>
              <a:solidFill>
                <a:srgbClr val="924B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72"/>
              <p:cNvSpPr/>
              <p:nvPr/>
            </p:nvSpPr>
            <p:spPr>
              <a:xfrm>
                <a:off x="2865000" y="1682350"/>
                <a:ext cx="197725" cy="164600"/>
              </a:xfrm>
              <a:custGeom>
                <a:avLst/>
                <a:gdLst/>
                <a:ahLst/>
                <a:cxnLst/>
                <a:rect l="l" t="t" r="r" b="b"/>
                <a:pathLst>
                  <a:path w="7909" h="6584" extrusionOk="0">
                    <a:moveTo>
                      <a:pt x="3955" y="0"/>
                    </a:moveTo>
                    <a:cubicBezTo>
                      <a:pt x="2981" y="30"/>
                      <a:pt x="2509" y="590"/>
                      <a:pt x="1830" y="1151"/>
                    </a:cubicBezTo>
                    <a:cubicBezTo>
                      <a:pt x="1240" y="1653"/>
                      <a:pt x="591" y="2007"/>
                      <a:pt x="326" y="2774"/>
                    </a:cubicBezTo>
                    <a:cubicBezTo>
                      <a:pt x="1" y="3807"/>
                      <a:pt x="208" y="5105"/>
                      <a:pt x="1093" y="5813"/>
                    </a:cubicBezTo>
                    <a:cubicBezTo>
                      <a:pt x="1807" y="6390"/>
                      <a:pt x="2829" y="6584"/>
                      <a:pt x="3752" y="6584"/>
                    </a:cubicBezTo>
                    <a:cubicBezTo>
                      <a:pt x="3820" y="6584"/>
                      <a:pt x="3888" y="6583"/>
                      <a:pt x="3955" y="6580"/>
                    </a:cubicBezTo>
                    <a:cubicBezTo>
                      <a:pt x="4013" y="6582"/>
                      <a:pt x="4071" y="6583"/>
                      <a:pt x="4131" y="6583"/>
                    </a:cubicBezTo>
                    <a:cubicBezTo>
                      <a:pt x="5035" y="6583"/>
                      <a:pt x="6068" y="6367"/>
                      <a:pt x="6788" y="5813"/>
                    </a:cubicBezTo>
                    <a:cubicBezTo>
                      <a:pt x="7673" y="5105"/>
                      <a:pt x="7909" y="3807"/>
                      <a:pt x="7555" y="2774"/>
                    </a:cubicBezTo>
                    <a:cubicBezTo>
                      <a:pt x="7319" y="2007"/>
                      <a:pt x="6640" y="1653"/>
                      <a:pt x="6050" y="1151"/>
                    </a:cubicBezTo>
                    <a:cubicBezTo>
                      <a:pt x="5371" y="590"/>
                      <a:pt x="4899" y="30"/>
                      <a:pt x="39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72"/>
              <p:cNvSpPr/>
              <p:nvPr/>
            </p:nvSpPr>
            <p:spPr>
              <a:xfrm>
                <a:off x="2923300" y="1690450"/>
                <a:ext cx="804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3217" h="828" fill="none" extrusionOk="0">
                    <a:moveTo>
                      <a:pt x="0" y="827"/>
                    </a:moveTo>
                    <a:cubicBezTo>
                      <a:pt x="502" y="385"/>
                      <a:pt x="915" y="30"/>
                      <a:pt x="1623" y="1"/>
                    </a:cubicBezTo>
                    <a:cubicBezTo>
                      <a:pt x="2302" y="30"/>
                      <a:pt x="2715" y="385"/>
                      <a:pt x="3216" y="827"/>
                    </a:cubicBezTo>
                  </a:path>
                </a:pathLst>
              </a:custGeom>
              <a:noFill/>
              <a:ln w="4425" cap="flat" cmpd="sng">
                <a:solidFill>
                  <a:schemeClr val="lt1"/>
                </a:solidFill>
                <a:prstDash val="solid"/>
                <a:miter lim="2950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72"/>
              <p:cNvSpPr/>
              <p:nvPr/>
            </p:nvSpPr>
            <p:spPr>
              <a:xfrm>
                <a:off x="2946150" y="1706700"/>
                <a:ext cx="34700" cy="8875"/>
              </a:xfrm>
              <a:custGeom>
                <a:avLst/>
                <a:gdLst/>
                <a:ahLst/>
                <a:cxnLst/>
                <a:rect l="l" t="t" r="r" b="b"/>
                <a:pathLst>
                  <a:path w="1388" h="355" fill="none" extrusionOk="0">
                    <a:moveTo>
                      <a:pt x="1" y="354"/>
                    </a:moveTo>
                    <a:cubicBezTo>
                      <a:pt x="237" y="148"/>
                      <a:pt x="414" y="0"/>
                      <a:pt x="709" y="0"/>
                    </a:cubicBezTo>
                    <a:cubicBezTo>
                      <a:pt x="1004" y="0"/>
                      <a:pt x="1152" y="148"/>
                      <a:pt x="1388" y="354"/>
                    </a:cubicBezTo>
                  </a:path>
                </a:pathLst>
              </a:custGeom>
              <a:noFill/>
              <a:ln w="4425" cap="flat" cmpd="sng">
                <a:solidFill>
                  <a:schemeClr val="lt1"/>
                </a:solidFill>
                <a:prstDash val="solid"/>
                <a:miter lim="2950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72"/>
              <p:cNvSpPr/>
              <p:nvPr/>
            </p:nvSpPr>
            <p:spPr>
              <a:xfrm>
                <a:off x="3038375" y="1750225"/>
                <a:ext cx="228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915" h="296" extrusionOk="0">
                    <a:moveTo>
                      <a:pt x="0" y="0"/>
                    </a:moveTo>
                    <a:lnTo>
                      <a:pt x="0" y="295"/>
                    </a:lnTo>
                    <a:lnTo>
                      <a:pt x="915" y="295"/>
                    </a:lnTo>
                    <a:lnTo>
                      <a:pt x="915" y="0"/>
                    </a:lnTo>
                    <a:close/>
                  </a:path>
                </a:pathLst>
              </a:custGeom>
              <a:solidFill>
                <a:srgbClr val="84A2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72"/>
              <p:cNvSpPr/>
              <p:nvPr/>
            </p:nvSpPr>
            <p:spPr>
              <a:xfrm>
                <a:off x="3038375" y="1792250"/>
                <a:ext cx="22875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915" h="296" extrusionOk="0">
                    <a:moveTo>
                      <a:pt x="0" y="1"/>
                    </a:moveTo>
                    <a:lnTo>
                      <a:pt x="0" y="296"/>
                    </a:lnTo>
                    <a:lnTo>
                      <a:pt x="915" y="296"/>
                    </a:lnTo>
                    <a:lnTo>
                      <a:pt x="915" y="1"/>
                    </a:lnTo>
                    <a:close/>
                  </a:path>
                </a:pathLst>
              </a:custGeom>
              <a:solidFill>
                <a:srgbClr val="84A2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72"/>
              <p:cNvSpPr/>
              <p:nvPr/>
            </p:nvSpPr>
            <p:spPr>
              <a:xfrm>
                <a:off x="2791250" y="1669800"/>
                <a:ext cx="108450" cy="73800"/>
              </a:xfrm>
              <a:custGeom>
                <a:avLst/>
                <a:gdLst/>
                <a:ahLst/>
                <a:cxnLst/>
                <a:rect l="l" t="t" r="r" b="b"/>
                <a:pathLst>
                  <a:path w="4338" h="2952" extrusionOk="0">
                    <a:moveTo>
                      <a:pt x="148" y="1"/>
                    </a:moveTo>
                    <a:lnTo>
                      <a:pt x="0" y="237"/>
                    </a:lnTo>
                    <a:lnTo>
                      <a:pt x="4190" y="2951"/>
                    </a:lnTo>
                    <a:lnTo>
                      <a:pt x="4338" y="2715"/>
                    </a:lnTo>
                    <a:lnTo>
                      <a:pt x="148" y="1"/>
                    </a:lnTo>
                    <a:close/>
                  </a:path>
                </a:pathLst>
              </a:custGeom>
              <a:solidFill>
                <a:srgbClr val="84A2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" name="Google Shape;1411;p72"/>
              <p:cNvSpPr/>
              <p:nvPr/>
            </p:nvSpPr>
            <p:spPr>
              <a:xfrm>
                <a:off x="2763950" y="1724400"/>
                <a:ext cx="116575" cy="57550"/>
              </a:xfrm>
              <a:custGeom>
                <a:avLst/>
                <a:gdLst/>
                <a:ahLst/>
                <a:cxnLst/>
                <a:rect l="l" t="t" r="r" b="b"/>
                <a:pathLst>
                  <a:path w="4663" h="2302" extrusionOk="0">
                    <a:moveTo>
                      <a:pt x="118" y="0"/>
                    </a:moveTo>
                    <a:lnTo>
                      <a:pt x="0" y="236"/>
                    </a:lnTo>
                    <a:lnTo>
                      <a:pt x="4545" y="2302"/>
                    </a:lnTo>
                    <a:lnTo>
                      <a:pt x="4663" y="2036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84A2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" name="Google Shape;1412;p72"/>
              <p:cNvSpPr/>
              <p:nvPr/>
            </p:nvSpPr>
            <p:spPr>
              <a:xfrm>
                <a:off x="2785350" y="1883725"/>
                <a:ext cx="65675" cy="466250"/>
              </a:xfrm>
              <a:custGeom>
                <a:avLst/>
                <a:gdLst/>
                <a:ahLst/>
                <a:cxnLst/>
                <a:rect l="l" t="t" r="r" b="b"/>
                <a:pathLst>
                  <a:path w="2627" h="18650" extrusionOk="0">
                    <a:moveTo>
                      <a:pt x="148" y="1"/>
                    </a:moveTo>
                    <a:cubicBezTo>
                      <a:pt x="59" y="1"/>
                      <a:pt x="0" y="89"/>
                      <a:pt x="0" y="178"/>
                    </a:cubicBezTo>
                    <a:cubicBezTo>
                      <a:pt x="30" y="325"/>
                      <a:pt x="59" y="916"/>
                      <a:pt x="59" y="1653"/>
                    </a:cubicBezTo>
                    <a:cubicBezTo>
                      <a:pt x="177" y="4870"/>
                      <a:pt x="266" y="6669"/>
                      <a:pt x="413" y="6935"/>
                    </a:cubicBezTo>
                    <a:cubicBezTo>
                      <a:pt x="663" y="7344"/>
                      <a:pt x="1176" y="7421"/>
                      <a:pt x="1696" y="7421"/>
                    </a:cubicBezTo>
                    <a:cubicBezTo>
                      <a:pt x="1850" y="7421"/>
                      <a:pt x="2005" y="7414"/>
                      <a:pt x="2154" y="7407"/>
                    </a:cubicBezTo>
                    <a:lnTo>
                      <a:pt x="2154" y="7407"/>
                    </a:lnTo>
                    <a:cubicBezTo>
                      <a:pt x="2007" y="7614"/>
                      <a:pt x="1830" y="7791"/>
                      <a:pt x="1653" y="7997"/>
                    </a:cubicBezTo>
                    <a:cubicBezTo>
                      <a:pt x="1239" y="8410"/>
                      <a:pt x="826" y="8883"/>
                      <a:pt x="944" y="9561"/>
                    </a:cubicBezTo>
                    <a:cubicBezTo>
                      <a:pt x="974" y="9738"/>
                      <a:pt x="1003" y="10092"/>
                      <a:pt x="1033" y="10594"/>
                    </a:cubicBezTo>
                    <a:cubicBezTo>
                      <a:pt x="1062" y="11037"/>
                      <a:pt x="1092" y="11597"/>
                      <a:pt x="1092" y="12187"/>
                    </a:cubicBezTo>
                    <a:cubicBezTo>
                      <a:pt x="1180" y="13987"/>
                      <a:pt x="1269" y="16436"/>
                      <a:pt x="1476" y="18649"/>
                    </a:cubicBezTo>
                    <a:cubicBezTo>
                      <a:pt x="1594" y="18620"/>
                      <a:pt x="1682" y="18620"/>
                      <a:pt x="1800" y="18590"/>
                    </a:cubicBezTo>
                    <a:cubicBezTo>
                      <a:pt x="1594" y="16377"/>
                      <a:pt x="1505" y="13958"/>
                      <a:pt x="1417" y="12158"/>
                    </a:cubicBezTo>
                    <a:cubicBezTo>
                      <a:pt x="1358" y="10830"/>
                      <a:pt x="1328" y="9856"/>
                      <a:pt x="1269" y="9502"/>
                    </a:cubicBezTo>
                    <a:cubicBezTo>
                      <a:pt x="1180" y="8971"/>
                      <a:pt x="1505" y="8617"/>
                      <a:pt x="1889" y="8204"/>
                    </a:cubicBezTo>
                    <a:cubicBezTo>
                      <a:pt x="2154" y="7938"/>
                      <a:pt x="2420" y="7643"/>
                      <a:pt x="2597" y="7289"/>
                    </a:cubicBezTo>
                    <a:cubicBezTo>
                      <a:pt x="2626" y="7230"/>
                      <a:pt x="2597" y="7171"/>
                      <a:pt x="2567" y="7112"/>
                    </a:cubicBezTo>
                    <a:cubicBezTo>
                      <a:pt x="2538" y="7083"/>
                      <a:pt x="2479" y="7053"/>
                      <a:pt x="2420" y="7053"/>
                    </a:cubicBezTo>
                    <a:lnTo>
                      <a:pt x="2361" y="7053"/>
                    </a:lnTo>
                    <a:cubicBezTo>
                      <a:pt x="2145" y="7075"/>
                      <a:pt x="1898" y="7096"/>
                      <a:pt x="1660" y="7096"/>
                    </a:cubicBezTo>
                    <a:cubicBezTo>
                      <a:pt x="1246" y="7096"/>
                      <a:pt x="858" y="7031"/>
                      <a:pt x="708" y="6788"/>
                    </a:cubicBezTo>
                    <a:cubicBezTo>
                      <a:pt x="561" y="6492"/>
                      <a:pt x="443" y="3217"/>
                      <a:pt x="384" y="1653"/>
                    </a:cubicBezTo>
                    <a:cubicBezTo>
                      <a:pt x="354" y="857"/>
                      <a:pt x="354" y="296"/>
                      <a:pt x="325" y="148"/>
                    </a:cubicBezTo>
                    <a:cubicBezTo>
                      <a:pt x="325" y="60"/>
                      <a:pt x="236" y="1"/>
                      <a:pt x="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72"/>
              <p:cNvSpPr/>
              <p:nvPr/>
            </p:nvSpPr>
            <p:spPr>
              <a:xfrm>
                <a:off x="2794200" y="1835875"/>
                <a:ext cx="34200" cy="256050"/>
              </a:xfrm>
              <a:custGeom>
                <a:avLst/>
                <a:gdLst/>
                <a:ahLst/>
                <a:cxnLst/>
                <a:rect l="l" t="t" r="r" b="b"/>
                <a:pathLst>
                  <a:path w="1368" h="10242" extrusionOk="0">
                    <a:moveTo>
                      <a:pt x="1363" y="0"/>
                    </a:moveTo>
                    <a:cubicBezTo>
                      <a:pt x="1354" y="0"/>
                      <a:pt x="1328" y="26"/>
                      <a:pt x="1328" y="26"/>
                    </a:cubicBezTo>
                    <a:cubicBezTo>
                      <a:pt x="1299" y="56"/>
                      <a:pt x="1299" y="56"/>
                      <a:pt x="1269" y="85"/>
                    </a:cubicBezTo>
                    <a:cubicBezTo>
                      <a:pt x="1240" y="115"/>
                      <a:pt x="1181" y="174"/>
                      <a:pt x="1151" y="203"/>
                    </a:cubicBezTo>
                    <a:cubicBezTo>
                      <a:pt x="1092" y="292"/>
                      <a:pt x="1033" y="351"/>
                      <a:pt x="974" y="439"/>
                    </a:cubicBezTo>
                    <a:cubicBezTo>
                      <a:pt x="826" y="646"/>
                      <a:pt x="708" y="853"/>
                      <a:pt x="620" y="1059"/>
                    </a:cubicBezTo>
                    <a:cubicBezTo>
                      <a:pt x="531" y="1295"/>
                      <a:pt x="472" y="1531"/>
                      <a:pt x="413" y="1738"/>
                    </a:cubicBezTo>
                    <a:cubicBezTo>
                      <a:pt x="384" y="1885"/>
                      <a:pt x="354" y="2003"/>
                      <a:pt x="325" y="2151"/>
                    </a:cubicBezTo>
                    <a:cubicBezTo>
                      <a:pt x="266" y="2387"/>
                      <a:pt x="236" y="2623"/>
                      <a:pt x="236" y="2859"/>
                    </a:cubicBezTo>
                    <a:cubicBezTo>
                      <a:pt x="207" y="2918"/>
                      <a:pt x="207" y="2948"/>
                      <a:pt x="207" y="3007"/>
                    </a:cubicBezTo>
                    <a:cubicBezTo>
                      <a:pt x="0" y="5338"/>
                      <a:pt x="89" y="7698"/>
                      <a:pt x="413" y="10000"/>
                    </a:cubicBezTo>
                    <a:cubicBezTo>
                      <a:pt x="443" y="10088"/>
                      <a:pt x="443" y="10177"/>
                      <a:pt x="443" y="10236"/>
                    </a:cubicBezTo>
                    <a:cubicBezTo>
                      <a:pt x="443" y="10240"/>
                      <a:pt x="449" y="10242"/>
                      <a:pt x="459" y="10242"/>
                    </a:cubicBezTo>
                    <a:cubicBezTo>
                      <a:pt x="521" y="10242"/>
                      <a:pt x="738" y="10177"/>
                      <a:pt x="738" y="10177"/>
                    </a:cubicBezTo>
                    <a:lnTo>
                      <a:pt x="767" y="10177"/>
                    </a:lnTo>
                    <a:cubicBezTo>
                      <a:pt x="767" y="10088"/>
                      <a:pt x="738" y="10000"/>
                      <a:pt x="738" y="9911"/>
                    </a:cubicBezTo>
                    <a:cubicBezTo>
                      <a:pt x="413" y="7639"/>
                      <a:pt x="325" y="5338"/>
                      <a:pt x="561" y="3036"/>
                    </a:cubicBezTo>
                    <a:cubicBezTo>
                      <a:pt x="561" y="2771"/>
                      <a:pt x="590" y="2534"/>
                      <a:pt x="649" y="2269"/>
                    </a:cubicBezTo>
                    <a:cubicBezTo>
                      <a:pt x="708" y="1826"/>
                      <a:pt x="826" y="1413"/>
                      <a:pt x="1004" y="1000"/>
                    </a:cubicBezTo>
                    <a:cubicBezTo>
                      <a:pt x="1092" y="853"/>
                      <a:pt x="1181" y="735"/>
                      <a:pt x="1240" y="558"/>
                    </a:cubicBezTo>
                    <a:cubicBezTo>
                      <a:pt x="1269" y="439"/>
                      <a:pt x="1269" y="292"/>
                      <a:pt x="1328" y="144"/>
                    </a:cubicBezTo>
                    <a:cubicBezTo>
                      <a:pt x="1328" y="115"/>
                      <a:pt x="1358" y="56"/>
                      <a:pt x="1358" y="26"/>
                    </a:cubicBezTo>
                    <a:cubicBezTo>
                      <a:pt x="1367" y="7"/>
                      <a:pt x="1367" y="0"/>
                      <a:pt x="136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" name="Google Shape;1414;p72"/>
              <p:cNvSpPr/>
              <p:nvPr/>
            </p:nvSpPr>
            <p:spPr>
              <a:xfrm>
                <a:off x="2745500" y="2085650"/>
                <a:ext cx="85600" cy="252325"/>
              </a:xfrm>
              <a:custGeom>
                <a:avLst/>
                <a:gdLst/>
                <a:ahLst/>
                <a:cxnLst/>
                <a:rect l="l" t="t" r="r" b="b"/>
                <a:pathLst>
                  <a:path w="3424" h="10093" extrusionOk="0">
                    <a:moveTo>
                      <a:pt x="2337" y="1"/>
                    </a:moveTo>
                    <a:cubicBezTo>
                      <a:pt x="2325" y="1"/>
                      <a:pt x="2313" y="3"/>
                      <a:pt x="2302" y="9"/>
                    </a:cubicBezTo>
                    <a:cubicBezTo>
                      <a:pt x="856" y="333"/>
                      <a:pt x="207" y="1750"/>
                      <a:pt x="60" y="2901"/>
                    </a:cubicBezTo>
                    <a:cubicBezTo>
                      <a:pt x="1" y="3255"/>
                      <a:pt x="1" y="3638"/>
                      <a:pt x="30" y="3992"/>
                    </a:cubicBezTo>
                    <a:cubicBezTo>
                      <a:pt x="89" y="4582"/>
                      <a:pt x="237" y="5143"/>
                      <a:pt x="355" y="5674"/>
                    </a:cubicBezTo>
                    <a:lnTo>
                      <a:pt x="1004" y="8566"/>
                    </a:lnTo>
                    <a:cubicBezTo>
                      <a:pt x="1063" y="8861"/>
                      <a:pt x="1152" y="9156"/>
                      <a:pt x="1299" y="9422"/>
                    </a:cubicBezTo>
                    <a:cubicBezTo>
                      <a:pt x="1476" y="9746"/>
                      <a:pt x="1801" y="10012"/>
                      <a:pt x="2096" y="10071"/>
                    </a:cubicBezTo>
                    <a:cubicBezTo>
                      <a:pt x="2184" y="10086"/>
                      <a:pt x="2265" y="10093"/>
                      <a:pt x="2339" y="10093"/>
                    </a:cubicBezTo>
                    <a:cubicBezTo>
                      <a:pt x="2413" y="10093"/>
                      <a:pt x="2479" y="10086"/>
                      <a:pt x="2538" y="10071"/>
                    </a:cubicBezTo>
                    <a:cubicBezTo>
                      <a:pt x="2686" y="10041"/>
                      <a:pt x="2833" y="9982"/>
                      <a:pt x="2952" y="9923"/>
                    </a:cubicBezTo>
                    <a:cubicBezTo>
                      <a:pt x="3070" y="9894"/>
                      <a:pt x="3188" y="9835"/>
                      <a:pt x="3306" y="9805"/>
                    </a:cubicBezTo>
                    <a:cubicBezTo>
                      <a:pt x="3365" y="9805"/>
                      <a:pt x="3424" y="9717"/>
                      <a:pt x="3394" y="9658"/>
                    </a:cubicBezTo>
                    <a:cubicBezTo>
                      <a:pt x="3365" y="9569"/>
                      <a:pt x="3306" y="9540"/>
                      <a:pt x="3247" y="9540"/>
                    </a:cubicBezTo>
                    <a:lnTo>
                      <a:pt x="3217" y="9540"/>
                    </a:lnTo>
                    <a:cubicBezTo>
                      <a:pt x="3099" y="9569"/>
                      <a:pt x="2981" y="9628"/>
                      <a:pt x="2863" y="9687"/>
                    </a:cubicBezTo>
                    <a:cubicBezTo>
                      <a:pt x="2680" y="9756"/>
                      <a:pt x="2497" y="9824"/>
                      <a:pt x="2314" y="9824"/>
                    </a:cubicBezTo>
                    <a:cubicBezTo>
                      <a:pt x="2261" y="9824"/>
                      <a:pt x="2208" y="9819"/>
                      <a:pt x="2155" y="9805"/>
                    </a:cubicBezTo>
                    <a:cubicBezTo>
                      <a:pt x="1919" y="9776"/>
                      <a:pt x="1683" y="9569"/>
                      <a:pt x="1535" y="9304"/>
                    </a:cubicBezTo>
                    <a:cubicBezTo>
                      <a:pt x="1388" y="9068"/>
                      <a:pt x="1329" y="8773"/>
                      <a:pt x="1270" y="8507"/>
                    </a:cubicBezTo>
                    <a:lnTo>
                      <a:pt x="591" y="5615"/>
                    </a:lnTo>
                    <a:cubicBezTo>
                      <a:pt x="473" y="5055"/>
                      <a:pt x="355" y="4464"/>
                      <a:pt x="296" y="3845"/>
                    </a:cubicBezTo>
                    <a:cubicBezTo>
                      <a:pt x="266" y="3550"/>
                      <a:pt x="296" y="3225"/>
                      <a:pt x="325" y="2930"/>
                    </a:cubicBezTo>
                    <a:cubicBezTo>
                      <a:pt x="443" y="1868"/>
                      <a:pt x="1063" y="569"/>
                      <a:pt x="2361" y="274"/>
                    </a:cubicBezTo>
                    <a:cubicBezTo>
                      <a:pt x="2450" y="245"/>
                      <a:pt x="2479" y="186"/>
                      <a:pt x="2479" y="97"/>
                    </a:cubicBezTo>
                    <a:cubicBezTo>
                      <a:pt x="2455" y="49"/>
                      <a:pt x="2392" y="1"/>
                      <a:pt x="2337" y="1"/>
                    </a:cubicBezTo>
                    <a:close/>
                  </a:path>
                </a:pathLst>
              </a:custGeom>
              <a:solidFill>
                <a:srgbClr val="3C4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" name="Google Shape;1415;p72"/>
              <p:cNvSpPr/>
              <p:nvPr/>
            </p:nvSpPr>
            <p:spPr>
              <a:xfrm>
                <a:off x="2746975" y="2186175"/>
                <a:ext cx="84125" cy="151800"/>
              </a:xfrm>
              <a:custGeom>
                <a:avLst/>
                <a:gdLst/>
                <a:ahLst/>
                <a:cxnLst/>
                <a:rect l="l" t="t" r="r" b="b"/>
                <a:pathLst>
                  <a:path w="3365" h="6072" extrusionOk="0">
                    <a:moveTo>
                      <a:pt x="266" y="1"/>
                    </a:moveTo>
                    <a:lnTo>
                      <a:pt x="1" y="60"/>
                    </a:lnTo>
                    <a:cubicBezTo>
                      <a:pt x="60" y="620"/>
                      <a:pt x="178" y="1152"/>
                      <a:pt x="296" y="1653"/>
                    </a:cubicBezTo>
                    <a:lnTo>
                      <a:pt x="945" y="4545"/>
                    </a:lnTo>
                    <a:cubicBezTo>
                      <a:pt x="1004" y="4840"/>
                      <a:pt x="1093" y="5135"/>
                      <a:pt x="1240" y="5401"/>
                    </a:cubicBezTo>
                    <a:cubicBezTo>
                      <a:pt x="1417" y="5725"/>
                      <a:pt x="1742" y="5991"/>
                      <a:pt x="2037" y="6050"/>
                    </a:cubicBezTo>
                    <a:cubicBezTo>
                      <a:pt x="2111" y="6065"/>
                      <a:pt x="2184" y="6072"/>
                      <a:pt x="2258" y="6072"/>
                    </a:cubicBezTo>
                    <a:cubicBezTo>
                      <a:pt x="2332" y="6072"/>
                      <a:pt x="2406" y="6065"/>
                      <a:pt x="2479" y="6050"/>
                    </a:cubicBezTo>
                    <a:cubicBezTo>
                      <a:pt x="2627" y="6020"/>
                      <a:pt x="2774" y="5961"/>
                      <a:pt x="2893" y="5902"/>
                    </a:cubicBezTo>
                    <a:cubicBezTo>
                      <a:pt x="3011" y="5873"/>
                      <a:pt x="3129" y="5814"/>
                      <a:pt x="3247" y="5784"/>
                    </a:cubicBezTo>
                    <a:cubicBezTo>
                      <a:pt x="3306" y="5784"/>
                      <a:pt x="3365" y="5696"/>
                      <a:pt x="3335" y="5637"/>
                    </a:cubicBezTo>
                    <a:cubicBezTo>
                      <a:pt x="3306" y="5548"/>
                      <a:pt x="3247" y="5519"/>
                      <a:pt x="3188" y="5519"/>
                    </a:cubicBezTo>
                    <a:lnTo>
                      <a:pt x="3158" y="5519"/>
                    </a:lnTo>
                    <a:cubicBezTo>
                      <a:pt x="3040" y="5548"/>
                      <a:pt x="2922" y="5607"/>
                      <a:pt x="2804" y="5666"/>
                    </a:cubicBezTo>
                    <a:cubicBezTo>
                      <a:pt x="2621" y="5735"/>
                      <a:pt x="2438" y="5803"/>
                      <a:pt x="2255" y="5803"/>
                    </a:cubicBezTo>
                    <a:cubicBezTo>
                      <a:pt x="2202" y="5803"/>
                      <a:pt x="2149" y="5798"/>
                      <a:pt x="2096" y="5784"/>
                    </a:cubicBezTo>
                    <a:cubicBezTo>
                      <a:pt x="1860" y="5755"/>
                      <a:pt x="1624" y="5548"/>
                      <a:pt x="1476" y="5283"/>
                    </a:cubicBezTo>
                    <a:cubicBezTo>
                      <a:pt x="1329" y="5047"/>
                      <a:pt x="1270" y="4752"/>
                      <a:pt x="1211" y="4486"/>
                    </a:cubicBezTo>
                    <a:lnTo>
                      <a:pt x="532" y="1594"/>
                    </a:lnTo>
                    <a:cubicBezTo>
                      <a:pt x="443" y="1093"/>
                      <a:pt x="325" y="532"/>
                      <a:pt x="266" y="1"/>
                    </a:cubicBezTo>
                    <a:close/>
                  </a:path>
                </a:pathLst>
              </a:custGeom>
              <a:solidFill>
                <a:srgbClr val="BABC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72"/>
              <p:cNvSpPr/>
              <p:nvPr/>
            </p:nvSpPr>
            <p:spPr>
              <a:xfrm>
                <a:off x="2808950" y="2314000"/>
                <a:ext cx="39125" cy="22025"/>
              </a:xfrm>
              <a:custGeom>
                <a:avLst/>
                <a:gdLst/>
                <a:ahLst/>
                <a:cxnLst/>
                <a:rect l="l" t="t" r="r" b="b"/>
                <a:pathLst>
                  <a:path w="1565" h="881" extrusionOk="0">
                    <a:moveTo>
                      <a:pt x="1018" y="0"/>
                    </a:moveTo>
                    <a:cubicBezTo>
                      <a:pt x="837" y="0"/>
                      <a:pt x="651" y="100"/>
                      <a:pt x="532" y="199"/>
                    </a:cubicBezTo>
                    <a:cubicBezTo>
                      <a:pt x="473" y="229"/>
                      <a:pt x="443" y="288"/>
                      <a:pt x="384" y="347"/>
                    </a:cubicBezTo>
                    <a:cubicBezTo>
                      <a:pt x="207" y="524"/>
                      <a:pt x="0" y="789"/>
                      <a:pt x="295" y="819"/>
                    </a:cubicBezTo>
                    <a:cubicBezTo>
                      <a:pt x="460" y="855"/>
                      <a:pt x="624" y="880"/>
                      <a:pt x="781" y="880"/>
                    </a:cubicBezTo>
                    <a:cubicBezTo>
                      <a:pt x="878" y="880"/>
                      <a:pt x="973" y="871"/>
                      <a:pt x="1063" y="848"/>
                    </a:cubicBezTo>
                    <a:cubicBezTo>
                      <a:pt x="1387" y="760"/>
                      <a:pt x="1564" y="317"/>
                      <a:pt x="1269" y="81"/>
                    </a:cubicBezTo>
                    <a:cubicBezTo>
                      <a:pt x="1192" y="23"/>
                      <a:pt x="1106" y="0"/>
                      <a:pt x="1018" y="0"/>
                    </a:cubicBezTo>
                    <a:close/>
                  </a:path>
                </a:pathLst>
              </a:custGeom>
              <a:solidFill>
                <a:srgbClr val="3C4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72"/>
              <p:cNvSpPr/>
              <p:nvPr/>
            </p:nvSpPr>
            <p:spPr>
              <a:xfrm>
                <a:off x="2808200" y="2082100"/>
                <a:ext cx="128400" cy="233950"/>
              </a:xfrm>
              <a:custGeom>
                <a:avLst/>
                <a:gdLst/>
                <a:ahLst/>
                <a:cxnLst/>
                <a:rect l="l" t="t" r="r" b="b"/>
                <a:pathLst>
                  <a:path w="5136" h="9358" extrusionOk="0">
                    <a:moveTo>
                      <a:pt x="694" y="0"/>
                    </a:moveTo>
                    <a:cubicBezTo>
                      <a:pt x="517" y="0"/>
                      <a:pt x="334" y="20"/>
                      <a:pt x="148" y="62"/>
                    </a:cubicBezTo>
                    <a:cubicBezTo>
                      <a:pt x="60" y="92"/>
                      <a:pt x="1" y="151"/>
                      <a:pt x="30" y="239"/>
                    </a:cubicBezTo>
                    <a:cubicBezTo>
                      <a:pt x="30" y="288"/>
                      <a:pt x="89" y="336"/>
                      <a:pt x="143" y="336"/>
                    </a:cubicBezTo>
                    <a:cubicBezTo>
                      <a:pt x="155" y="336"/>
                      <a:pt x="167" y="333"/>
                      <a:pt x="178" y="328"/>
                    </a:cubicBezTo>
                    <a:lnTo>
                      <a:pt x="207" y="328"/>
                    </a:lnTo>
                    <a:cubicBezTo>
                      <a:pt x="377" y="289"/>
                      <a:pt x="543" y="271"/>
                      <a:pt x="705" y="271"/>
                    </a:cubicBezTo>
                    <a:cubicBezTo>
                      <a:pt x="1783" y="271"/>
                      <a:pt x="2675" y="1063"/>
                      <a:pt x="3188" y="1833"/>
                    </a:cubicBezTo>
                    <a:cubicBezTo>
                      <a:pt x="3335" y="2098"/>
                      <a:pt x="3483" y="2393"/>
                      <a:pt x="3601" y="2688"/>
                    </a:cubicBezTo>
                    <a:cubicBezTo>
                      <a:pt x="3837" y="3249"/>
                      <a:pt x="3955" y="3839"/>
                      <a:pt x="4073" y="4400"/>
                    </a:cubicBezTo>
                    <a:lnTo>
                      <a:pt x="4722" y="7292"/>
                    </a:lnTo>
                    <a:cubicBezTo>
                      <a:pt x="4811" y="7557"/>
                      <a:pt x="4870" y="7852"/>
                      <a:pt x="4840" y="8118"/>
                    </a:cubicBezTo>
                    <a:cubicBezTo>
                      <a:pt x="4840" y="8413"/>
                      <a:pt x="4693" y="8708"/>
                      <a:pt x="4486" y="8856"/>
                    </a:cubicBezTo>
                    <a:cubicBezTo>
                      <a:pt x="4309" y="9003"/>
                      <a:pt x="4073" y="9033"/>
                      <a:pt x="3807" y="9033"/>
                    </a:cubicBezTo>
                    <a:cubicBezTo>
                      <a:pt x="3660" y="9033"/>
                      <a:pt x="3542" y="9062"/>
                      <a:pt x="3424" y="9092"/>
                    </a:cubicBezTo>
                    <a:cubicBezTo>
                      <a:pt x="3335" y="9092"/>
                      <a:pt x="3306" y="9180"/>
                      <a:pt x="3306" y="9239"/>
                    </a:cubicBezTo>
                    <a:cubicBezTo>
                      <a:pt x="3335" y="9328"/>
                      <a:pt x="3394" y="9357"/>
                      <a:pt x="3483" y="9357"/>
                    </a:cubicBezTo>
                    <a:cubicBezTo>
                      <a:pt x="3571" y="9328"/>
                      <a:pt x="3689" y="9328"/>
                      <a:pt x="3807" y="9298"/>
                    </a:cubicBezTo>
                    <a:cubicBezTo>
                      <a:pt x="3955" y="9298"/>
                      <a:pt x="4102" y="9269"/>
                      <a:pt x="4250" y="9239"/>
                    </a:cubicBezTo>
                    <a:cubicBezTo>
                      <a:pt x="4398" y="9210"/>
                      <a:pt x="4545" y="9151"/>
                      <a:pt x="4663" y="9062"/>
                    </a:cubicBezTo>
                    <a:cubicBezTo>
                      <a:pt x="4899" y="8856"/>
                      <a:pt x="5076" y="8501"/>
                      <a:pt x="5106" y="8147"/>
                    </a:cubicBezTo>
                    <a:cubicBezTo>
                      <a:pt x="5135" y="7823"/>
                      <a:pt x="5047" y="7528"/>
                      <a:pt x="4988" y="7233"/>
                    </a:cubicBezTo>
                    <a:lnTo>
                      <a:pt x="4339" y="4341"/>
                    </a:lnTo>
                    <a:cubicBezTo>
                      <a:pt x="4220" y="3810"/>
                      <a:pt x="4102" y="3249"/>
                      <a:pt x="3896" y="2688"/>
                    </a:cubicBezTo>
                    <a:cubicBezTo>
                      <a:pt x="3748" y="2364"/>
                      <a:pt x="3601" y="2010"/>
                      <a:pt x="3394" y="1685"/>
                    </a:cubicBezTo>
                    <a:cubicBezTo>
                      <a:pt x="2856" y="865"/>
                      <a:pt x="1872" y="0"/>
                      <a:pt x="694" y="0"/>
                    </a:cubicBezTo>
                    <a:close/>
                  </a:path>
                </a:pathLst>
              </a:custGeom>
              <a:solidFill>
                <a:srgbClr val="3C4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72"/>
              <p:cNvSpPr/>
              <p:nvPr/>
            </p:nvSpPr>
            <p:spPr>
              <a:xfrm>
                <a:off x="2890825" y="2151500"/>
                <a:ext cx="45775" cy="164550"/>
              </a:xfrm>
              <a:custGeom>
                <a:avLst/>
                <a:gdLst/>
                <a:ahLst/>
                <a:cxnLst/>
                <a:rect l="l" t="t" r="r" b="b"/>
                <a:pathLst>
                  <a:path w="1831" h="6582" extrusionOk="0">
                    <a:moveTo>
                      <a:pt x="591" y="1"/>
                    </a:moveTo>
                    <a:lnTo>
                      <a:pt x="325" y="60"/>
                    </a:lnTo>
                    <a:cubicBezTo>
                      <a:pt x="532" y="562"/>
                      <a:pt x="650" y="1122"/>
                      <a:pt x="768" y="1624"/>
                    </a:cubicBezTo>
                    <a:lnTo>
                      <a:pt x="1417" y="4516"/>
                    </a:lnTo>
                    <a:cubicBezTo>
                      <a:pt x="1506" y="4781"/>
                      <a:pt x="1565" y="5076"/>
                      <a:pt x="1535" y="5342"/>
                    </a:cubicBezTo>
                    <a:cubicBezTo>
                      <a:pt x="1535" y="5637"/>
                      <a:pt x="1388" y="5932"/>
                      <a:pt x="1181" y="6080"/>
                    </a:cubicBezTo>
                    <a:cubicBezTo>
                      <a:pt x="1004" y="6227"/>
                      <a:pt x="768" y="6257"/>
                      <a:pt x="502" y="6257"/>
                    </a:cubicBezTo>
                    <a:cubicBezTo>
                      <a:pt x="355" y="6257"/>
                      <a:pt x="237" y="6286"/>
                      <a:pt x="119" y="6316"/>
                    </a:cubicBezTo>
                    <a:cubicBezTo>
                      <a:pt x="30" y="6316"/>
                      <a:pt x="1" y="6404"/>
                      <a:pt x="1" y="6463"/>
                    </a:cubicBezTo>
                    <a:cubicBezTo>
                      <a:pt x="30" y="6552"/>
                      <a:pt x="89" y="6581"/>
                      <a:pt x="178" y="6581"/>
                    </a:cubicBezTo>
                    <a:cubicBezTo>
                      <a:pt x="266" y="6552"/>
                      <a:pt x="384" y="6552"/>
                      <a:pt x="502" y="6522"/>
                    </a:cubicBezTo>
                    <a:cubicBezTo>
                      <a:pt x="650" y="6522"/>
                      <a:pt x="797" y="6493"/>
                      <a:pt x="945" y="6463"/>
                    </a:cubicBezTo>
                    <a:cubicBezTo>
                      <a:pt x="1093" y="6434"/>
                      <a:pt x="1240" y="6404"/>
                      <a:pt x="1358" y="6286"/>
                    </a:cubicBezTo>
                    <a:cubicBezTo>
                      <a:pt x="1594" y="6080"/>
                      <a:pt x="1771" y="5725"/>
                      <a:pt x="1801" y="5371"/>
                    </a:cubicBezTo>
                    <a:cubicBezTo>
                      <a:pt x="1830" y="5047"/>
                      <a:pt x="1742" y="4752"/>
                      <a:pt x="1683" y="4457"/>
                    </a:cubicBezTo>
                    <a:lnTo>
                      <a:pt x="1034" y="1565"/>
                    </a:lnTo>
                    <a:cubicBezTo>
                      <a:pt x="915" y="1063"/>
                      <a:pt x="797" y="532"/>
                      <a:pt x="591" y="1"/>
                    </a:cubicBezTo>
                    <a:close/>
                  </a:path>
                </a:pathLst>
              </a:custGeom>
              <a:solidFill>
                <a:srgbClr val="BABC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72"/>
              <p:cNvSpPr/>
              <p:nvPr/>
            </p:nvSpPr>
            <p:spPr>
              <a:xfrm>
                <a:off x="2873425" y="2301625"/>
                <a:ext cx="39550" cy="21225"/>
              </a:xfrm>
              <a:custGeom>
                <a:avLst/>
                <a:gdLst/>
                <a:ahLst/>
                <a:cxnLst/>
                <a:rect l="l" t="t" r="r" b="b"/>
                <a:pathLst>
                  <a:path w="1582" h="849" extrusionOk="0">
                    <a:moveTo>
                      <a:pt x="600" y="0"/>
                    </a:moveTo>
                    <a:cubicBezTo>
                      <a:pt x="404" y="0"/>
                      <a:pt x="216" y="72"/>
                      <a:pt x="136" y="252"/>
                    </a:cubicBezTo>
                    <a:cubicBezTo>
                      <a:pt x="0" y="550"/>
                      <a:pt x="289" y="849"/>
                      <a:pt x="589" y="849"/>
                    </a:cubicBezTo>
                    <a:cubicBezTo>
                      <a:pt x="615" y="849"/>
                      <a:pt x="641" y="846"/>
                      <a:pt x="667" y="842"/>
                    </a:cubicBezTo>
                    <a:cubicBezTo>
                      <a:pt x="903" y="812"/>
                      <a:pt x="1139" y="665"/>
                      <a:pt x="1346" y="517"/>
                    </a:cubicBezTo>
                    <a:cubicBezTo>
                      <a:pt x="1582" y="311"/>
                      <a:pt x="1287" y="163"/>
                      <a:pt x="1051" y="104"/>
                    </a:cubicBezTo>
                    <a:cubicBezTo>
                      <a:pt x="992" y="75"/>
                      <a:pt x="903" y="45"/>
                      <a:pt x="874" y="45"/>
                    </a:cubicBezTo>
                    <a:cubicBezTo>
                      <a:pt x="788" y="16"/>
                      <a:pt x="693" y="0"/>
                      <a:pt x="600" y="0"/>
                    </a:cubicBezTo>
                    <a:close/>
                  </a:path>
                </a:pathLst>
              </a:custGeom>
              <a:solidFill>
                <a:srgbClr val="3C4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" name="Google Shape;1420;p72"/>
              <p:cNvSpPr/>
              <p:nvPr/>
            </p:nvSpPr>
            <p:spPr>
              <a:xfrm>
                <a:off x="3022150" y="2043075"/>
                <a:ext cx="83375" cy="82650"/>
              </a:xfrm>
              <a:custGeom>
                <a:avLst/>
                <a:gdLst/>
                <a:ahLst/>
                <a:cxnLst/>
                <a:rect l="l" t="t" r="r" b="b"/>
                <a:pathLst>
                  <a:path w="3335" h="3306" extrusionOk="0">
                    <a:moveTo>
                      <a:pt x="1682" y="0"/>
                    </a:moveTo>
                    <a:cubicBezTo>
                      <a:pt x="738" y="0"/>
                      <a:pt x="0" y="738"/>
                      <a:pt x="0" y="1653"/>
                    </a:cubicBezTo>
                    <a:cubicBezTo>
                      <a:pt x="0" y="2568"/>
                      <a:pt x="738" y="3305"/>
                      <a:pt x="1682" y="3305"/>
                    </a:cubicBezTo>
                    <a:cubicBezTo>
                      <a:pt x="2597" y="3305"/>
                      <a:pt x="3334" y="2568"/>
                      <a:pt x="3334" y="1653"/>
                    </a:cubicBezTo>
                    <a:cubicBezTo>
                      <a:pt x="3334" y="738"/>
                      <a:pt x="2597" y="0"/>
                      <a:pt x="16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" name="Google Shape;1421;p72"/>
              <p:cNvSpPr/>
              <p:nvPr/>
            </p:nvSpPr>
            <p:spPr>
              <a:xfrm>
                <a:off x="2948375" y="1838725"/>
                <a:ext cx="115825" cy="227975"/>
              </a:xfrm>
              <a:custGeom>
                <a:avLst/>
                <a:gdLst/>
                <a:ahLst/>
                <a:cxnLst/>
                <a:rect l="l" t="t" r="r" b="b"/>
                <a:pathLst>
                  <a:path w="4633" h="9119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59" y="60"/>
                      <a:pt x="89" y="119"/>
                      <a:pt x="148" y="207"/>
                    </a:cubicBezTo>
                    <a:cubicBezTo>
                      <a:pt x="266" y="414"/>
                      <a:pt x="443" y="621"/>
                      <a:pt x="620" y="798"/>
                    </a:cubicBezTo>
                    <a:cubicBezTo>
                      <a:pt x="768" y="886"/>
                      <a:pt x="856" y="975"/>
                      <a:pt x="974" y="1093"/>
                    </a:cubicBezTo>
                    <a:cubicBezTo>
                      <a:pt x="1004" y="1093"/>
                      <a:pt x="1004" y="1122"/>
                      <a:pt x="1004" y="1122"/>
                    </a:cubicBezTo>
                    <a:cubicBezTo>
                      <a:pt x="1181" y="1299"/>
                      <a:pt x="1358" y="1476"/>
                      <a:pt x="1476" y="1624"/>
                    </a:cubicBezTo>
                    <a:cubicBezTo>
                      <a:pt x="1594" y="1742"/>
                      <a:pt x="1682" y="1889"/>
                      <a:pt x="1771" y="1978"/>
                    </a:cubicBezTo>
                    <a:cubicBezTo>
                      <a:pt x="2449" y="2952"/>
                      <a:pt x="2863" y="4043"/>
                      <a:pt x="3217" y="5017"/>
                    </a:cubicBezTo>
                    <a:cubicBezTo>
                      <a:pt x="3541" y="6020"/>
                      <a:pt x="3866" y="7053"/>
                      <a:pt x="4102" y="8115"/>
                    </a:cubicBezTo>
                    <a:cubicBezTo>
                      <a:pt x="4161" y="8410"/>
                      <a:pt x="4220" y="8706"/>
                      <a:pt x="4279" y="8971"/>
                    </a:cubicBezTo>
                    <a:cubicBezTo>
                      <a:pt x="4308" y="9089"/>
                      <a:pt x="4397" y="9119"/>
                      <a:pt x="4485" y="9119"/>
                    </a:cubicBezTo>
                    <a:cubicBezTo>
                      <a:pt x="4603" y="9089"/>
                      <a:pt x="4633" y="9001"/>
                      <a:pt x="4603" y="8912"/>
                    </a:cubicBezTo>
                    <a:cubicBezTo>
                      <a:pt x="4544" y="8617"/>
                      <a:pt x="4485" y="8351"/>
                      <a:pt x="4426" y="8056"/>
                    </a:cubicBezTo>
                    <a:cubicBezTo>
                      <a:pt x="4190" y="6994"/>
                      <a:pt x="3866" y="5932"/>
                      <a:pt x="3512" y="4899"/>
                    </a:cubicBezTo>
                    <a:cubicBezTo>
                      <a:pt x="3187" y="3955"/>
                      <a:pt x="2774" y="2893"/>
                      <a:pt x="2125" y="1919"/>
                    </a:cubicBezTo>
                    <a:cubicBezTo>
                      <a:pt x="2095" y="1889"/>
                      <a:pt x="2066" y="1830"/>
                      <a:pt x="2036" y="1801"/>
                    </a:cubicBezTo>
                    <a:cubicBezTo>
                      <a:pt x="1918" y="1653"/>
                      <a:pt x="1800" y="1476"/>
                      <a:pt x="1682" y="1329"/>
                    </a:cubicBezTo>
                    <a:cubicBezTo>
                      <a:pt x="1594" y="1270"/>
                      <a:pt x="1535" y="1181"/>
                      <a:pt x="1446" y="1093"/>
                    </a:cubicBezTo>
                    <a:cubicBezTo>
                      <a:pt x="1063" y="680"/>
                      <a:pt x="590" y="296"/>
                      <a:pt x="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" name="Google Shape;1422;p72"/>
              <p:cNvSpPr/>
              <p:nvPr/>
            </p:nvSpPr>
            <p:spPr>
              <a:xfrm>
                <a:off x="3050900" y="2040125"/>
                <a:ext cx="13300" cy="26575"/>
              </a:xfrm>
              <a:custGeom>
                <a:avLst/>
                <a:gdLst/>
                <a:ahLst/>
                <a:cxnLst/>
                <a:rect l="l" t="t" r="r" b="b"/>
                <a:pathLst>
                  <a:path w="532" h="1063" extrusionOk="0">
                    <a:moveTo>
                      <a:pt x="325" y="0"/>
                    </a:moveTo>
                    <a:cubicBezTo>
                      <a:pt x="266" y="0"/>
                      <a:pt x="237" y="30"/>
                      <a:pt x="178" y="30"/>
                    </a:cubicBezTo>
                    <a:lnTo>
                      <a:pt x="1" y="59"/>
                    </a:lnTo>
                    <a:cubicBezTo>
                      <a:pt x="60" y="354"/>
                      <a:pt x="119" y="650"/>
                      <a:pt x="178" y="915"/>
                    </a:cubicBezTo>
                    <a:cubicBezTo>
                      <a:pt x="207" y="1033"/>
                      <a:pt x="296" y="1063"/>
                      <a:pt x="384" y="1063"/>
                    </a:cubicBezTo>
                    <a:cubicBezTo>
                      <a:pt x="502" y="1033"/>
                      <a:pt x="532" y="945"/>
                      <a:pt x="502" y="856"/>
                    </a:cubicBezTo>
                    <a:cubicBezTo>
                      <a:pt x="443" y="561"/>
                      <a:pt x="384" y="295"/>
                      <a:pt x="325" y="0"/>
                    </a:cubicBezTo>
                    <a:close/>
                  </a:path>
                </a:pathLst>
              </a:custGeom>
              <a:solidFill>
                <a:srgbClr val="E4E6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72"/>
              <p:cNvSpPr/>
              <p:nvPr/>
            </p:nvSpPr>
            <p:spPr>
              <a:xfrm>
                <a:off x="3041325" y="2062250"/>
                <a:ext cx="45025" cy="44300"/>
              </a:xfrm>
              <a:custGeom>
                <a:avLst/>
                <a:gdLst/>
                <a:ahLst/>
                <a:cxnLst/>
                <a:rect l="l" t="t" r="r" b="b"/>
                <a:pathLst>
                  <a:path w="1801" h="1772" extrusionOk="0">
                    <a:moveTo>
                      <a:pt x="915" y="1"/>
                    </a:moveTo>
                    <a:cubicBezTo>
                      <a:pt x="413" y="1"/>
                      <a:pt x="0" y="384"/>
                      <a:pt x="0" y="886"/>
                    </a:cubicBezTo>
                    <a:cubicBezTo>
                      <a:pt x="0" y="1387"/>
                      <a:pt x="413" y="1771"/>
                      <a:pt x="915" y="1771"/>
                    </a:cubicBezTo>
                    <a:cubicBezTo>
                      <a:pt x="1387" y="1771"/>
                      <a:pt x="1800" y="1387"/>
                      <a:pt x="1800" y="886"/>
                    </a:cubicBezTo>
                    <a:cubicBezTo>
                      <a:pt x="1800" y="384"/>
                      <a:pt x="1387" y="1"/>
                      <a:pt x="9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72"/>
              <p:cNvSpPr/>
              <p:nvPr/>
            </p:nvSpPr>
            <p:spPr>
              <a:xfrm>
                <a:off x="2605350" y="2877400"/>
                <a:ext cx="373300" cy="1147850"/>
              </a:xfrm>
              <a:custGeom>
                <a:avLst/>
                <a:gdLst/>
                <a:ahLst/>
                <a:cxnLst/>
                <a:rect l="l" t="t" r="r" b="b"/>
                <a:pathLst>
                  <a:path w="14932" h="45914" fill="none" extrusionOk="0">
                    <a:moveTo>
                      <a:pt x="13220" y="0"/>
                    </a:moveTo>
                    <a:cubicBezTo>
                      <a:pt x="14105" y="3777"/>
                      <a:pt x="14931" y="9679"/>
                      <a:pt x="13780" y="16701"/>
                    </a:cubicBezTo>
                    <a:cubicBezTo>
                      <a:pt x="13102" y="20950"/>
                      <a:pt x="11862" y="24462"/>
                      <a:pt x="10712" y="27147"/>
                    </a:cubicBezTo>
                    <a:cubicBezTo>
                      <a:pt x="7141" y="33402"/>
                      <a:pt x="3571" y="39658"/>
                      <a:pt x="0" y="45914"/>
                    </a:cubicBezTo>
                  </a:path>
                </a:pathLst>
              </a:custGeom>
              <a:noFill/>
              <a:ln w="5900" cap="flat" cmpd="sng">
                <a:solidFill>
                  <a:srgbClr val="272127"/>
                </a:solidFill>
                <a:prstDash val="solid"/>
                <a:miter lim="2950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5" name="Google Shape;1425;p72"/>
            <p:cNvGrpSpPr/>
            <p:nvPr/>
          </p:nvGrpSpPr>
          <p:grpSpPr>
            <a:xfrm>
              <a:off x="1403008" y="2023419"/>
              <a:ext cx="502025" cy="694850"/>
              <a:chOff x="3813925" y="2740550"/>
              <a:chExt cx="502025" cy="694850"/>
            </a:xfrm>
          </p:grpSpPr>
          <p:sp>
            <p:nvSpPr>
              <p:cNvPr id="1426" name="Google Shape;1426;p72"/>
              <p:cNvSpPr/>
              <p:nvPr/>
            </p:nvSpPr>
            <p:spPr>
              <a:xfrm>
                <a:off x="3890375" y="2740550"/>
                <a:ext cx="69175" cy="265375"/>
              </a:xfrm>
              <a:custGeom>
                <a:avLst/>
                <a:gdLst/>
                <a:ahLst/>
                <a:cxnLst/>
                <a:rect l="l" t="t" r="r" b="b"/>
                <a:pathLst>
                  <a:path w="2767" h="10615" extrusionOk="0">
                    <a:moveTo>
                      <a:pt x="0" y="9243"/>
                    </a:moveTo>
                    <a:cubicBezTo>
                      <a:pt x="405" y="9467"/>
                      <a:pt x="563" y="10389"/>
                      <a:pt x="967" y="10614"/>
                    </a:cubicBezTo>
                    <a:cubicBezTo>
                      <a:pt x="1012" y="10547"/>
                      <a:pt x="1305" y="9782"/>
                      <a:pt x="1327" y="9715"/>
                    </a:cubicBezTo>
                    <a:cubicBezTo>
                      <a:pt x="1552" y="9153"/>
                      <a:pt x="1664" y="8501"/>
                      <a:pt x="1799" y="7826"/>
                    </a:cubicBezTo>
                    <a:cubicBezTo>
                      <a:pt x="2114" y="6252"/>
                      <a:pt x="2451" y="4656"/>
                      <a:pt x="2654" y="2947"/>
                    </a:cubicBezTo>
                    <a:cubicBezTo>
                      <a:pt x="2699" y="2609"/>
                      <a:pt x="2766" y="2227"/>
                      <a:pt x="2744" y="1912"/>
                    </a:cubicBezTo>
                    <a:cubicBezTo>
                      <a:pt x="2699" y="1170"/>
                      <a:pt x="2361" y="563"/>
                      <a:pt x="1979" y="1"/>
                    </a:cubicBezTo>
                    <a:cubicBezTo>
                      <a:pt x="1934" y="1"/>
                      <a:pt x="1934" y="23"/>
                      <a:pt x="1957" y="46"/>
                    </a:cubicBezTo>
                    <a:cubicBezTo>
                      <a:pt x="1237" y="3037"/>
                      <a:pt x="630" y="6095"/>
                      <a:pt x="0" y="9220"/>
                    </a:cubicBezTo>
                    <a:cubicBezTo>
                      <a:pt x="0" y="9220"/>
                      <a:pt x="0" y="9243"/>
                      <a:pt x="0" y="924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72"/>
              <p:cNvSpPr/>
              <p:nvPr/>
            </p:nvSpPr>
            <p:spPr>
              <a:xfrm>
                <a:off x="3880825" y="2971600"/>
                <a:ext cx="226000" cy="463800"/>
              </a:xfrm>
              <a:custGeom>
                <a:avLst/>
                <a:gdLst/>
                <a:ahLst/>
                <a:cxnLst/>
                <a:rect l="l" t="t" r="r" b="b"/>
                <a:pathLst>
                  <a:path w="9040" h="18552" extrusionOk="0">
                    <a:moveTo>
                      <a:pt x="8927" y="15089"/>
                    </a:moveTo>
                    <a:cubicBezTo>
                      <a:pt x="8792" y="14436"/>
                      <a:pt x="8410" y="13627"/>
                      <a:pt x="7960" y="12952"/>
                    </a:cubicBezTo>
                    <a:cubicBezTo>
                      <a:pt x="7533" y="12278"/>
                      <a:pt x="7173" y="11536"/>
                      <a:pt x="6836" y="10974"/>
                    </a:cubicBezTo>
                    <a:cubicBezTo>
                      <a:pt x="6431" y="10322"/>
                      <a:pt x="6071" y="9625"/>
                      <a:pt x="5734" y="8950"/>
                    </a:cubicBezTo>
                    <a:cubicBezTo>
                      <a:pt x="5397" y="8275"/>
                      <a:pt x="5015" y="7601"/>
                      <a:pt x="4655" y="6926"/>
                    </a:cubicBezTo>
                    <a:cubicBezTo>
                      <a:pt x="3553" y="4723"/>
                      <a:pt x="2699" y="2901"/>
                      <a:pt x="1439" y="855"/>
                    </a:cubicBezTo>
                    <a:cubicBezTo>
                      <a:pt x="1259" y="563"/>
                      <a:pt x="1102" y="270"/>
                      <a:pt x="922" y="1"/>
                    </a:cubicBezTo>
                    <a:cubicBezTo>
                      <a:pt x="630" y="248"/>
                      <a:pt x="315" y="495"/>
                      <a:pt x="0" y="743"/>
                    </a:cubicBezTo>
                    <a:cubicBezTo>
                      <a:pt x="45" y="833"/>
                      <a:pt x="113" y="945"/>
                      <a:pt x="158" y="1035"/>
                    </a:cubicBezTo>
                    <a:cubicBezTo>
                      <a:pt x="1147" y="2811"/>
                      <a:pt x="2226" y="4655"/>
                      <a:pt x="3148" y="6409"/>
                    </a:cubicBezTo>
                    <a:cubicBezTo>
                      <a:pt x="4273" y="8523"/>
                      <a:pt x="5307" y="10614"/>
                      <a:pt x="6364" y="12660"/>
                    </a:cubicBezTo>
                    <a:cubicBezTo>
                      <a:pt x="5149" y="12368"/>
                      <a:pt x="4273" y="12817"/>
                      <a:pt x="3710" y="13560"/>
                    </a:cubicBezTo>
                    <a:cubicBezTo>
                      <a:pt x="3081" y="14391"/>
                      <a:pt x="2991" y="15606"/>
                      <a:pt x="3283" y="16438"/>
                    </a:cubicBezTo>
                    <a:cubicBezTo>
                      <a:pt x="3620" y="17337"/>
                      <a:pt x="4632" y="18169"/>
                      <a:pt x="5712" y="18349"/>
                    </a:cubicBezTo>
                    <a:cubicBezTo>
                      <a:pt x="6836" y="18551"/>
                      <a:pt x="7825" y="18079"/>
                      <a:pt x="8455" y="17225"/>
                    </a:cubicBezTo>
                    <a:cubicBezTo>
                      <a:pt x="8815" y="16730"/>
                      <a:pt x="9040" y="15741"/>
                      <a:pt x="8927" y="15089"/>
                    </a:cubicBezTo>
                    <a:close/>
                    <a:moveTo>
                      <a:pt x="8208" y="15808"/>
                    </a:moveTo>
                    <a:cubicBezTo>
                      <a:pt x="8028" y="17112"/>
                      <a:pt x="6566" y="18079"/>
                      <a:pt x="5082" y="17292"/>
                    </a:cubicBezTo>
                    <a:cubicBezTo>
                      <a:pt x="4902" y="17202"/>
                      <a:pt x="4632" y="16955"/>
                      <a:pt x="4520" y="16865"/>
                    </a:cubicBezTo>
                    <a:cubicBezTo>
                      <a:pt x="4048" y="16393"/>
                      <a:pt x="3733" y="15606"/>
                      <a:pt x="4003" y="14751"/>
                    </a:cubicBezTo>
                    <a:cubicBezTo>
                      <a:pt x="4295" y="13829"/>
                      <a:pt x="4992" y="13447"/>
                      <a:pt x="5577" y="13357"/>
                    </a:cubicBezTo>
                    <a:cubicBezTo>
                      <a:pt x="6521" y="13200"/>
                      <a:pt x="7488" y="13829"/>
                      <a:pt x="7848" y="14347"/>
                    </a:cubicBezTo>
                    <a:cubicBezTo>
                      <a:pt x="8140" y="14774"/>
                      <a:pt x="8275" y="15246"/>
                      <a:pt x="8208" y="158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" name="Google Shape;1428;p72"/>
              <p:cNvSpPr/>
              <p:nvPr/>
            </p:nvSpPr>
            <p:spPr>
              <a:xfrm>
                <a:off x="3813925" y="2750125"/>
                <a:ext cx="502025" cy="561600"/>
              </a:xfrm>
              <a:custGeom>
                <a:avLst/>
                <a:gdLst/>
                <a:ahLst/>
                <a:cxnLst/>
                <a:rect l="l" t="t" r="r" b="b"/>
                <a:pathLst>
                  <a:path w="20081" h="22464" extrusionOk="0">
                    <a:moveTo>
                      <a:pt x="540" y="0"/>
                    </a:moveTo>
                    <a:cubicBezTo>
                      <a:pt x="585" y="0"/>
                      <a:pt x="585" y="23"/>
                      <a:pt x="585" y="45"/>
                    </a:cubicBezTo>
                    <a:cubicBezTo>
                      <a:pt x="1732" y="2901"/>
                      <a:pt x="2766" y="5847"/>
                      <a:pt x="3845" y="8837"/>
                    </a:cubicBezTo>
                    <a:cubicBezTo>
                      <a:pt x="3913" y="9017"/>
                      <a:pt x="3980" y="9264"/>
                      <a:pt x="4070" y="9422"/>
                    </a:cubicBezTo>
                    <a:cubicBezTo>
                      <a:pt x="4183" y="9624"/>
                      <a:pt x="4430" y="9849"/>
                      <a:pt x="4677" y="10074"/>
                    </a:cubicBezTo>
                    <a:cubicBezTo>
                      <a:pt x="6139" y="11468"/>
                      <a:pt x="7646" y="12997"/>
                      <a:pt x="9107" y="14346"/>
                    </a:cubicBezTo>
                    <a:cubicBezTo>
                      <a:pt x="10839" y="15965"/>
                      <a:pt x="12615" y="17494"/>
                      <a:pt x="14324" y="19068"/>
                    </a:cubicBezTo>
                    <a:cubicBezTo>
                      <a:pt x="14324" y="17809"/>
                      <a:pt x="14998" y="17067"/>
                      <a:pt x="15875" y="16707"/>
                    </a:cubicBezTo>
                    <a:cubicBezTo>
                      <a:pt x="16842" y="16325"/>
                      <a:pt x="18034" y="16550"/>
                      <a:pt x="18754" y="17044"/>
                    </a:cubicBezTo>
                    <a:cubicBezTo>
                      <a:pt x="19541" y="17607"/>
                      <a:pt x="20080" y="18776"/>
                      <a:pt x="19990" y="19878"/>
                    </a:cubicBezTo>
                    <a:cubicBezTo>
                      <a:pt x="19878" y="21024"/>
                      <a:pt x="19181" y="21856"/>
                      <a:pt x="18191" y="22239"/>
                    </a:cubicBezTo>
                    <a:cubicBezTo>
                      <a:pt x="17629" y="22463"/>
                      <a:pt x="16595" y="22441"/>
                      <a:pt x="16010" y="22149"/>
                    </a:cubicBezTo>
                    <a:cubicBezTo>
                      <a:pt x="15403" y="21856"/>
                      <a:pt x="14729" y="21272"/>
                      <a:pt x="14189" y="20687"/>
                    </a:cubicBezTo>
                    <a:cubicBezTo>
                      <a:pt x="13649" y="20080"/>
                      <a:pt x="13042" y="19540"/>
                      <a:pt x="12570" y="19068"/>
                    </a:cubicBezTo>
                    <a:cubicBezTo>
                      <a:pt x="12030" y="18506"/>
                      <a:pt x="11468" y="17989"/>
                      <a:pt x="10884" y="17494"/>
                    </a:cubicBezTo>
                    <a:cubicBezTo>
                      <a:pt x="10321" y="16977"/>
                      <a:pt x="9782" y="16460"/>
                      <a:pt x="9220" y="15943"/>
                    </a:cubicBezTo>
                    <a:cubicBezTo>
                      <a:pt x="7376" y="14301"/>
                      <a:pt x="5824" y="12997"/>
                      <a:pt x="4160" y="11266"/>
                    </a:cubicBezTo>
                    <a:cubicBezTo>
                      <a:pt x="3621" y="10681"/>
                      <a:pt x="2991" y="10141"/>
                      <a:pt x="2609" y="9512"/>
                    </a:cubicBezTo>
                    <a:cubicBezTo>
                      <a:pt x="2316" y="8995"/>
                      <a:pt x="2114" y="8365"/>
                      <a:pt x="1867" y="7713"/>
                    </a:cubicBezTo>
                    <a:cubicBezTo>
                      <a:pt x="1327" y="6206"/>
                      <a:pt x="765" y="4677"/>
                      <a:pt x="293" y="3013"/>
                    </a:cubicBezTo>
                    <a:cubicBezTo>
                      <a:pt x="203" y="2676"/>
                      <a:pt x="90" y="2316"/>
                      <a:pt x="68" y="2001"/>
                    </a:cubicBezTo>
                    <a:cubicBezTo>
                      <a:pt x="0" y="1282"/>
                      <a:pt x="248" y="607"/>
                      <a:pt x="540" y="0"/>
                    </a:cubicBezTo>
                    <a:close/>
                    <a:moveTo>
                      <a:pt x="15201" y="18461"/>
                    </a:moveTo>
                    <a:cubicBezTo>
                      <a:pt x="14796" y="19338"/>
                      <a:pt x="15156" y="20440"/>
                      <a:pt x="15583" y="20912"/>
                    </a:cubicBezTo>
                    <a:cubicBezTo>
                      <a:pt x="15898" y="21317"/>
                      <a:pt x="16325" y="21564"/>
                      <a:pt x="16887" y="21632"/>
                    </a:cubicBezTo>
                    <a:cubicBezTo>
                      <a:pt x="18191" y="21811"/>
                      <a:pt x="19518" y="20642"/>
                      <a:pt x="19113" y="19001"/>
                    </a:cubicBezTo>
                    <a:cubicBezTo>
                      <a:pt x="19068" y="18798"/>
                      <a:pt x="18911" y="18461"/>
                      <a:pt x="18844" y="18349"/>
                    </a:cubicBezTo>
                    <a:cubicBezTo>
                      <a:pt x="18529" y="17764"/>
                      <a:pt x="17832" y="17247"/>
                      <a:pt x="16932" y="17292"/>
                    </a:cubicBezTo>
                    <a:cubicBezTo>
                      <a:pt x="15988" y="17337"/>
                      <a:pt x="15426" y="17944"/>
                      <a:pt x="15201" y="1846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72"/>
              <p:cNvSpPr/>
              <p:nvPr/>
            </p:nvSpPr>
            <p:spPr>
              <a:xfrm>
                <a:off x="3887000" y="2969350"/>
                <a:ext cx="20275" cy="19700"/>
              </a:xfrm>
              <a:custGeom>
                <a:avLst/>
                <a:gdLst/>
                <a:ahLst/>
                <a:cxnLst/>
                <a:rect l="l" t="t" r="r" b="b"/>
                <a:pathLst>
                  <a:path w="811" h="788" extrusionOk="0">
                    <a:moveTo>
                      <a:pt x="810" y="405"/>
                    </a:moveTo>
                    <a:cubicBezTo>
                      <a:pt x="788" y="630"/>
                      <a:pt x="608" y="788"/>
                      <a:pt x="383" y="788"/>
                    </a:cubicBezTo>
                    <a:cubicBezTo>
                      <a:pt x="180" y="765"/>
                      <a:pt x="1" y="585"/>
                      <a:pt x="23" y="383"/>
                    </a:cubicBezTo>
                    <a:cubicBezTo>
                      <a:pt x="23" y="158"/>
                      <a:pt x="203" y="1"/>
                      <a:pt x="428" y="1"/>
                    </a:cubicBezTo>
                    <a:cubicBezTo>
                      <a:pt x="653" y="1"/>
                      <a:pt x="810" y="203"/>
                      <a:pt x="810" y="40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30" name="Google Shape;1430;p72"/>
            <p:cNvGrpSpPr/>
            <p:nvPr/>
          </p:nvGrpSpPr>
          <p:grpSpPr>
            <a:xfrm rot="-2700000">
              <a:off x="3137776" y="2134442"/>
              <a:ext cx="1000615" cy="1033240"/>
              <a:chOff x="4476700" y="2501650"/>
              <a:chExt cx="1000625" cy="1033250"/>
            </a:xfrm>
          </p:grpSpPr>
          <p:sp>
            <p:nvSpPr>
              <p:cNvPr id="1431" name="Google Shape;1431;p72"/>
              <p:cNvSpPr/>
              <p:nvPr/>
            </p:nvSpPr>
            <p:spPr>
              <a:xfrm>
                <a:off x="4602050" y="2811950"/>
                <a:ext cx="552625" cy="722950"/>
              </a:xfrm>
              <a:custGeom>
                <a:avLst/>
                <a:gdLst/>
                <a:ahLst/>
                <a:cxnLst/>
                <a:rect l="l" t="t" r="r" b="b"/>
                <a:pathLst>
                  <a:path w="22105" h="28918" extrusionOk="0">
                    <a:moveTo>
                      <a:pt x="20508" y="12188"/>
                    </a:moveTo>
                    <a:cubicBezTo>
                      <a:pt x="19631" y="14437"/>
                      <a:pt x="18776" y="17022"/>
                      <a:pt x="17787" y="19518"/>
                    </a:cubicBezTo>
                    <a:cubicBezTo>
                      <a:pt x="16685" y="22307"/>
                      <a:pt x="15606" y="24960"/>
                      <a:pt x="13447" y="26399"/>
                    </a:cubicBezTo>
                    <a:cubicBezTo>
                      <a:pt x="12660" y="26894"/>
                      <a:pt x="11288" y="27208"/>
                      <a:pt x="10277" y="26714"/>
                    </a:cubicBezTo>
                    <a:cubicBezTo>
                      <a:pt x="9377" y="26264"/>
                      <a:pt x="8770" y="25252"/>
                      <a:pt x="8320" y="24150"/>
                    </a:cubicBezTo>
                    <a:cubicBezTo>
                      <a:pt x="7016" y="20912"/>
                      <a:pt x="7084" y="16393"/>
                      <a:pt x="7016" y="12143"/>
                    </a:cubicBezTo>
                    <a:cubicBezTo>
                      <a:pt x="6971" y="9332"/>
                      <a:pt x="6634" y="6701"/>
                      <a:pt x="5734" y="4565"/>
                    </a:cubicBezTo>
                    <a:cubicBezTo>
                      <a:pt x="4813" y="2362"/>
                      <a:pt x="3351" y="248"/>
                      <a:pt x="315" y="1"/>
                    </a:cubicBezTo>
                    <a:cubicBezTo>
                      <a:pt x="180" y="226"/>
                      <a:pt x="90" y="518"/>
                      <a:pt x="1" y="810"/>
                    </a:cubicBezTo>
                    <a:cubicBezTo>
                      <a:pt x="5465" y="2159"/>
                      <a:pt x="4970" y="8748"/>
                      <a:pt x="5330" y="14931"/>
                    </a:cubicBezTo>
                    <a:cubicBezTo>
                      <a:pt x="5510" y="17787"/>
                      <a:pt x="5734" y="20980"/>
                      <a:pt x="6319" y="23521"/>
                    </a:cubicBezTo>
                    <a:cubicBezTo>
                      <a:pt x="6634" y="24825"/>
                      <a:pt x="7084" y="25927"/>
                      <a:pt x="7916" y="26804"/>
                    </a:cubicBezTo>
                    <a:cubicBezTo>
                      <a:pt x="8703" y="27658"/>
                      <a:pt x="9827" y="28378"/>
                      <a:pt x="11198" y="28558"/>
                    </a:cubicBezTo>
                    <a:cubicBezTo>
                      <a:pt x="13852" y="28917"/>
                      <a:pt x="15268" y="27456"/>
                      <a:pt x="16348" y="25972"/>
                    </a:cubicBezTo>
                    <a:cubicBezTo>
                      <a:pt x="17337" y="24623"/>
                      <a:pt x="18057" y="23094"/>
                      <a:pt x="18776" y="21609"/>
                    </a:cubicBezTo>
                    <a:cubicBezTo>
                      <a:pt x="20125" y="18776"/>
                      <a:pt x="21137" y="15763"/>
                      <a:pt x="22104" y="12750"/>
                    </a:cubicBezTo>
                    <a:cubicBezTo>
                      <a:pt x="21587" y="12525"/>
                      <a:pt x="21047" y="12300"/>
                      <a:pt x="20508" y="1218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72"/>
              <p:cNvSpPr/>
              <p:nvPr/>
            </p:nvSpPr>
            <p:spPr>
              <a:xfrm>
                <a:off x="4476700" y="2735500"/>
                <a:ext cx="138875" cy="138875"/>
              </a:xfrm>
              <a:custGeom>
                <a:avLst/>
                <a:gdLst/>
                <a:ahLst/>
                <a:cxnLst/>
                <a:rect l="l" t="t" r="r" b="b"/>
                <a:pathLst>
                  <a:path w="5555" h="5555" extrusionOk="0">
                    <a:moveTo>
                      <a:pt x="5487" y="2901"/>
                    </a:moveTo>
                    <a:cubicBezTo>
                      <a:pt x="5419" y="4408"/>
                      <a:pt x="4160" y="5555"/>
                      <a:pt x="2654" y="5510"/>
                    </a:cubicBezTo>
                    <a:cubicBezTo>
                      <a:pt x="1169" y="5442"/>
                      <a:pt x="0" y="4160"/>
                      <a:pt x="68" y="2676"/>
                    </a:cubicBezTo>
                    <a:cubicBezTo>
                      <a:pt x="135" y="1170"/>
                      <a:pt x="1394" y="1"/>
                      <a:pt x="2901" y="68"/>
                    </a:cubicBezTo>
                    <a:cubicBezTo>
                      <a:pt x="4385" y="136"/>
                      <a:pt x="5554" y="1395"/>
                      <a:pt x="5487" y="290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72"/>
              <p:cNvSpPr/>
              <p:nvPr/>
            </p:nvSpPr>
            <p:spPr>
              <a:xfrm>
                <a:off x="4504250" y="2763050"/>
                <a:ext cx="83775" cy="84350"/>
              </a:xfrm>
              <a:custGeom>
                <a:avLst/>
                <a:gdLst/>
                <a:ahLst/>
                <a:cxnLst/>
                <a:rect l="l" t="t" r="r" b="b"/>
                <a:pathLst>
                  <a:path w="3351" h="3374" extrusionOk="0">
                    <a:moveTo>
                      <a:pt x="3305" y="1754"/>
                    </a:moveTo>
                    <a:cubicBezTo>
                      <a:pt x="3283" y="2654"/>
                      <a:pt x="2518" y="3373"/>
                      <a:pt x="1597" y="3328"/>
                    </a:cubicBezTo>
                    <a:cubicBezTo>
                      <a:pt x="697" y="3283"/>
                      <a:pt x="0" y="2519"/>
                      <a:pt x="23" y="1619"/>
                    </a:cubicBezTo>
                    <a:cubicBezTo>
                      <a:pt x="67" y="697"/>
                      <a:pt x="832" y="0"/>
                      <a:pt x="1731" y="45"/>
                    </a:cubicBezTo>
                    <a:cubicBezTo>
                      <a:pt x="2653" y="90"/>
                      <a:pt x="3350" y="855"/>
                      <a:pt x="3305" y="175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72"/>
              <p:cNvSpPr/>
              <p:nvPr/>
            </p:nvSpPr>
            <p:spPr>
              <a:xfrm>
                <a:off x="5004550" y="2514025"/>
                <a:ext cx="175975" cy="622875"/>
              </a:xfrm>
              <a:custGeom>
                <a:avLst/>
                <a:gdLst/>
                <a:ahLst/>
                <a:cxnLst/>
                <a:rect l="l" t="t" r="r" b="b"/>
                <a:pathLst>
                  <a:path w="7039" h="24915" extrusionOk="0">
                    <a:moveTo>
                      <a:pt x="6499" y="23340"/>
                    </a:moveTo>
                    <a:cubicBezTo>
                      <a:pt x="6341" y="23858"/>
                      <a:pt x="6206" y="24397"/>
                      <a:pt x="6049" y="24914"/>
                    </a:cubicBezTo>
                    <a:cubicBezTo>
                      <a:pt x="3868" y="24487"/>
                      <a:pt x="2654" y="22958"/>
                      <a:pt x="1844" y="21249"/>
                    </a:cubicBezTo>
                    <a:cubicBezTo>
                      <a:pt x="1035" y="19563"/>
                      <a:pt x="652" y="17449"/>
                      <a:pt x="405" y="15066"/>
                    </a:cubicBezTo>
                    <a:cubicBezTo>
                      <a:pt x="180" y="12840"/>
                      <a:pt x="0" y="10366"/>
                      <a:pt x="180" y="7758"/>
                    </a:cubicBezTo>
                    <a:cubicBezTo>
                      <a:pt x="360" y="5307"/>
                      <a:pt x="675" y="2766"/>
                      <a:pt x="1912" y="1484"/>
                    </a:cubicBezTo>
                    <a:cubicBezTo>
                      <a:pt x="2609" y="765"/>
                      <a:pt x="3621" y="293"/>
                      <a:pt x="4722" y="90"/>
                    </a:cubicBezTo>
                    <a:cubicBezTo>
                      <a:pt x="5127" y="23"/>
                      <a:pt x="5554" y="68"/>
                      <a:pt x="6004" y="23"/>
                    </a:cubicBezTo>
                    <a:cubicBezTo>
                      <a:pt x="6454" y="0"/>
                      <a:pt x="6971" y="68"/>
                      <a:pt x="7016" y="517"/>
                    </a:cubicBezTo>
                    <a:cubicBezTo>
                      <a:pt x="7038" y="1102"/>
                      <a:pt x="6319" y="1214"/>
                      <a:pt x="5892" y="1327"/>
                    </a:cubicBezTo>
                    <a:cubicBezTo>
                      <a:pt x="4430" y="1709"/>
                      <a:pt x="3306" y="2564"/>
                      <a:pt x="2721" y="3868"/>
                    </a:cubicBezTo>
                    <a:cubicBezTo>
                      <a:pt x="2384" y="4587"/>
                      <a:pt x="2294" y="5419"/>
                      <a:pt x="2114" y="6409"/>
                    </a:cubicBezTo>
                    <a:cubicBezTo>
                      <a:pt x="1979" y="7218"/>
                      <a:pt x="1844" y="8230"/>
                      <a:pt x="1754" y="9152"/>
                    </a:cubicBezTo>
                    <a:cubicBezTo>
                      <a:pt x="1372" y="13042"/>
                      <a:pt x="1889" y="16707"/>
                      <a:pt x="2789" y="19675"/>
                    </a:cubicBezTo>
                    <a:cubicBezTo>
                      <a:pt x="3014" y="20395"/>
                      <a:pt x="3328" y="21092"/>
                      <a:pt x="3756" y="21699"/>
                    </a:cubicBezTo>
                    <a:cubicBezTo>
                      <a:pt x="4160" y="22239"/>
                      <a:pt x="4745" y="22868"/>
                      <a:pt x="5330" y="23138"/>
                    </a:cubicBezTo>
                    <a:cubicBezTo>
                      <a:pt x="5644" y="23273"/>
                      <a:pt x="5982" y="23295"/>
                      <a:pt x="6499" y="2334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72"/>
              <p:cNvSpPr/>
              <p:nvPr/>
            </p:nvSpPr>
            <p:spPr>
              <a:xfrm>
                <a:off x="5159150" y="2501650"/>
                <a:ext cx="61275" cy="64675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587" extrusionOk="0">
                    <a:moveTo>
                      <a:pt x="607" y="135"/>
                    </a:moveTo>
                    <a:cubicBezTo>
                      <a:pt x="1012" y="1"/>
                      <a:pt x="1417" y="450"/>
                      <a:pt x="1799" y="720"/>
                    </a:cubicBezTo>
                    <a:cubicBezTo>
                      <a:pt x="2136" y="990"/>
                      <a:pt x="2451" y="1237"/>
                      <a:pt x="2428" y="1597"/>
                    </a:cubicBezTo>
                    <a:cubicBezTo>
                      <a:pt x="2406" y="1957"/>
                      <a:pt x="2069" y="2069"/>
                      <a:pt x="1754" y="2204"/>
                    </a:cubicBezTo>
                    <a:cubicBezTo>
                      <a:pt x="1417" y="2339"/>
                      <a:pt x="1147" y="2474"/>
                      <a:pt x="854" y="2519"/>
                    </a:cubicBezTo>
                    <a:cubicBezTo>
                      <a:pt x="112" y="2586"/>
                      <a:pt x="0" y="2227"/>
                      <a:pt x="112" y="1395"/>
                    </a:cubicBezTo>
                    <a:cubicBezTo>
                      <a:pt x="157" y="945"/>
                      <a:pt x="292" y="248"/>
                      <a:pt x="607" y="13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" name="Google Shape;1436;p72"/>
              <p:cNvSpPr/>
              <p:nvPr/>
            </p:nvSpPr>
            <p:spPr>
              <a:xfrm>
                <a:off x="5122025" y="2556750"/>
                <a:ext cx="355300" cy="585775"/>
              </a:xfrm>
              <a:custGeom>
                <a:avLst/>
                <a:gdLst/>
                <a:ahLst/>
                <a:cxnLst/>
                <a:rect l="l" t="t" r="r" b="b"/>
                <a:pathLst>
                  <a:path w="14212" h="23431" extrusionOk="0">
                    <a:moveTo>
                      <a:pt x="248" y="21272"/>
                    </a:moveTo>
                    <a:cubicBezTo>
                      <a:pt x="181" y="21811"/>
                      <a:pt x="68" y="22373"/>
                      <a:pt x="1" y="22891"/>
                    </a:cubicBezTo>
                    <a:cubicBezTo>
                      <a:pt x="2160" y="23430"/>
                      <a:pt x="3913" y="22553"/>
                      <a:pt x="5375" y="21362"/>
                    </a:cubicBezTo>
                    <a:cubicBezTo>
                      <a:pt x="6814" y="20170"/>
                      <a:pt x="8051" y="18393"/>
                      <a:pt x="9265" y="16347"/>
                    </a:cubicBezTo>
                    <a:cubicBezTo>
                      <a:pt x="10412" y="14436"/>
                      <a:pt x="11626" y="12277"/>
                      <a:pt x="12571" y="9804"/>
                    </a:cubicBezTo>
                    <a:cubicBezTo>
                      <a:pt x="13447" y="7510"/>
                      <a:pt x="14212" y="5104"/>
                      <a:pt x="13627" y="3395"/>
                    </a:cubicBezTo>
                    <a:cubicBezTo>
                      <a:pt x="13313" y="2451"/>
                      <a:pt x="12593" y="1597"/>
                      <a:pt x="11671" y="967"/>
                    </a:cubicBezTo>
                    <a:cubicBezTo>
                      <a:pt x="11356" y="742"/>
                      <a:pt x="10952" y="585"/>
                      <a:pt x="10547" y="360"/>
                    </a:cubicBezTo>
                    <a:cubicBezTo>
                      <a:pt x="10165" y="135"/>
                      <a:pt x="9647" y="0"/>
                      <a:pt x="9423" y="382"/>
                    </a:cubicBezTo>
                    <a:cubicBezTo>
                      <a:pt x="9153" y="900"/>
                      <a:pt x="9760" y="1304"/>
                      <a:pt x="10097" y="1574"/>
                    </a:cubicBezTo>
                    <a:cubicBezTo>
                      <a:pt x="11266" y="2541"/>
                      <a:pt x="11918" y="3800"/>
                      <a:pt x="11918" y="5239"/>
                    </a:cubicBezTo>
                    <a:cubicBezTo>
                      <a:pt x="11896" y="6004"/>
                      <a:pt x="11649" y="6813"/>
                      <a:pt x="11379" y="7758"/>
                    </a:cubicBezTo>
                    <a:cubicBezTo>
                      <a:pt x="11154" y="8567"/>
                      <a:pt x="10862" y="9557"/>
                      <a:pt x="10547" y="10434"/>
                    </a:cubicBezTo>
                    <a:cubicBezTo>
                      <a:pt x="9243" y="14121"/>
                      <a:pt x="7219" y="17224"/>
                      <a:pt x="5173" y="19518"/>
                    </a:cubicBezTo>
                    <a:cubicBezTo>
                      <a:pt x="4656" y="20080"/>
                      <a:pt x="4093" y="20575"/>
                      <a:pt x="3441" y="20934"/>
                    </a:cubicBezTo>
                    <a:cubicBezTo>
                      <a:pt x="2834" y="21272"/>
                      <a:pt x="2047" y="21609"/>
                      <a:pt x="1418" y="21586"/>
                    </a:cubicBezTo>
                    <a:cubicBezTo>
                      <a:pt x="1058" y="21586"/>
                      <a:pt x="743" y="21474"/>
                      <a:pt x="248" y="2127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" name="Google Shape;1437;p72"/>
              <p:cNvSpPr/>
              <p:nvPr/>
            </p:nvSpPr>
            <p:spPr>
              <a:xfrm>
                <a:off x="5312050" y="2541575"/>
                <a:ext cx="66350" cy="67475"/>
              </a:xfrm>
              <a:custGeom>
                <a:avLst/>
                <a:gdLst/>
                <a:ahLst/>
                <a:cxnLst/>
                <a:rect l="l" t="t" r="r" b="b"/>
                <a:pathLst>
                  <a:path w="2654" h="2699" extrusionOk="0">
                    <a:moveTo>
                      <a:pt x="2406" y="292"/>
                    </a:moveTo>
                    <a:cubicBezTo>
                      <a:pt x="2069" y="0"/>
                      <a:pt x="1507" y="225"/>
                      <a:pt x="1079" y="315"/>
                    </a:cubicBezTo>
                    <a:cubicBezTo>
                      <a:pt x="652" y="405"/>
                      <a:pt x="270" y="495"/>
                      <a:pt x="135" y="832"/>
                    </a:cubicBezTo>
                    <a:cubicBezTo>
                      <a:pt x="0" y="1169"/>
                      <a:pt x="248" y="1417"/>
                      <a:pt x="472" y="1664"/>
                    </a:cubicBezTo>
                    <a:cubicBezTo>
                      <a:pt x="720" y="1934"/>
                      <a:pt x="900" y="2181"/>
                      <a:pt x="1169" y="2339"/>
                    </a:cubicBezTo>
                    <a:cubicBezTo>
                      <a:pt x="1822" y="2698"/>
                      <a:pt x="2046" y="2428"/>
                      <a:pt x="2316" y="1641"/>
                    </a:cubicBezTo>
                    <a:cubicBezTo>
                      <a:pt x="2474" y="1192"/>
                      <a:pt x="2653" y="517"/>
                      <a:pt x="2406" y="29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72"/>
              <p:cNvSpPr/>
              <p:nvPr/>
            </p:nvSpPr>
            <p:spPr>
              <a:xfrm>
                <a:off x="5095050" y="3091900"/>
                <a:ext cx="74800" cy="76475"/>
              </a:xfrm>
              <a:custGeom>
                <a:avLst/>
                <a:gdLst/>
                <a:ahLst/>
                <a:cxnLst/>
                <a:rect l="l" t="t" r="r" b="b"/>
                <a:pathLst>
                  <a:path w="2992" h="3059" extrusionOk="0">
                    <a:moveTo>
                      <a:pt x="2564" y="2519"/>
                    </a:moveTo>
                    <a:cubicBezTo>
                      <a:pt x="2474" y="2856"/>
                      <a:pt x="2114" y="3059"/>
                      <a:pt x="1777" y="2969"/>
                    </a:cubicBezTo>
                    <a:lnTo>
                      <a:pt x="540" y="2631"/>
                    </a:lnTo>
                    <a:cubicBezTo>
                      <a:pt x="203" y="2541"/>
                      <a:pt x="1" y="2182"/>
                      <a:pt x="91" y="1844"/>
                    </a:cubicBezTo>
                    <a:lnTo>
                      <a:pt x="450" y="518"/>
                    </a:lnTo>
                    <a:cubicBezTo>
                      <a:pt x="540" y="180"/>
                      <a:pt x="878" y="1"/>
                      <a:pt x="1215" y="91"/>
                    </a:cubicBezTo>
                    <a:lnTo>
                      <a:pt x="2474" y="428"/>
                    </a:lnTo>
                    <a:cubicBezTo>
                      <a:pt x="2811" y="518"/>
                      <a:pt x="2991" y="855"/>
                      <a:pt x="2901" y="11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39" name="Google Shape;1439;p72"/>
            <p:cNvSpPr/>
            <p:nvPr/>
          </p:nvSpPr>
          <p:spPr>
            <a:xfrm>
              <a:off x="3433532" y="3473781"/>
              <a:ext cx="145768" cy="145768"/>
            </a:xfrm>
            <a:custGeom>
              <a:avLst/>
              <a:gdLst/>
              <a:ahLst/>
              <a:cxnLst/>
              <a:rect l="l" t="t" r="r" b="b"/>
              <a:pathLst>
                <a:path w="1546" h="1546" fill="none" extrusionOk="0">
                  <a:moveTo>
                    <a:pt x="1546" y="658"/>
                  </a:moveTo>
                  <a:cubicBezTo>
                    <a:pt x="1546" y="1231"/>
                    <a:pt x="830" y="1546"/>
                    <a:pt x="429" y="1116"/>
                  </a:cubicBezTo>
                  <a:cubicBezTo>
                    <a:pt x="0" y="716"/>
                    <a:pt x="315" y="0"/>
                    <a:pt x="887" y="0"/>
                  </a:cubicBezTo>
                  <a:cubicBezTo>
                    <a:pt x="1231" y="0"/>
                    <a:pt x="1546" y="315"/>
                    <a:pt x="1546" y="658"/>
                  </a:cubicBezTo>
                  <a:close/>
                </a:path>
              </a:pathLst>
            </a:custGeom>
            <a:solidFill>
              <a:schemeClr val="accent2"/>
            </a:solidFill>
            <a:ln w="1932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72"/>
            <p:cNvSpPr/>
            <p:nvPr/>
          </p:nvSpPr>
          <p:spPr>
            <a:xfrm rot="2700000">
              <a:off x="3325950" y="1389733"/>
              <a:ext cx="154764" cy="154852"/>
            </a:xfrm>
            <a:custGeom>
              <a:avLst/>
              <a:gdLst/>
              <a:ahLst/>
              <a:cxnLst/>
              <a:rect l="l" t="t" r="r" b="b"/>
              <a:pathLst>
                <a:path w="1769" h="1770" extrusionOk="0">
                  <a:moveTo>
                    <a:pt x="681" y="1"/>
                  </a:moveTo>
                  <a:lnTo>
                    <a:pt x="681" y="668"/>
                  </a:lnTo>
                  <a:lnTo>
                    <a:pt x="0" y="668"/>
                  </a:lnTo>
                  <a:lnTo>
                    <a:pt x="0" y="1088"/>
                  </a:lnTo>
                  <a:lnTo>
                    <a:pt x="681" y="1088"/>
                  </a:lnTo>
                  <a:lnTo>
                    <a:pt x="681" y="1769"/>
                  </a:lnTo>
                  <a:lnTo>
                    <a:pt x="1102" y="1769"/>
                  </a:lnTo>
                  <a:lnTo>
                    <a:pt x="1102" y="1088"/>
                  </a:lnTo>
                  <a:lnTo>
                    <a:pt x="1769" y="1088"/>
                  </a:lnTo>
                  <a:lnTo>
                    <a:pt x="1769" y="668"/>
                  </a:lnTo>
                  <a:lnTo>
                    <a:pt x="1102" y="668"/>
                  </a:lnTo>
                  <a:lnTo>
                    <a:pt x="11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72"/>
            <p:cNvSpPr/>
            <p:nvPr/>
          </p:nvSpPr>
          <p:spPr>
            <a:xfrm>
              <a:off x="1695057" y="1618206"/>
              <a:ext cx="145768" cy="145768"/>
            </a:xfrm>
            <a:custGeom>
              <a:avLst/>
              <a:gdLst/>
              <a:ahLst/>
              <a:cxnLst/>
              <a:rect l="l" t="t" r="r" b="b"/>
              <a:pathLst>
                <a:path w="1546" h="1546" fill="none" extrusionOk="0">
                  <a:moveTo>
                    <a:pt x="1546" y="658"/>
                  </a:moveTo>
                  <a:cubicBezTo>
                    <a:pt x="1546" y="1231"/>
                    <a:pt x="830" y="1546"/>
                    <a:pt x="429" y="1116"/>
                  </a:cubicBezTo>
                  <a:cubicBezTo>
                    <a:pt x="0" y="716"/>
                    <a:pt x="315" y="0"/>
                    <a:pt x="887" y="0"/>
                  </a:cubicBezTo>
                  <a:cubicBezTo>
                    <a:pt x="1231" y="0"/>
                    <a:pt x="1546" y="315"/>
                    <a:pt x="1546" y="658"/>
                  </a:cubicBezTo>
                  <a:close/>
                </a:path>
              </a:pathLst>
            </a:custGeom>
            <a:solidFill>
              <a:schemeClr val="accent2"/>
            </a:solidFill>
            <a:ln w="1932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72"/>
            <p:cNvSpPr/>
            <p:nvPr/>
          </p:nvSpPr>
          <p:spPr>
            <a:xfrm>
              <a:off x="1467221" y="3248135"/>
              <a:ext cx="373604" cy="371399"/>
            </a:xfrm>
            <a:custGeom>
              <a:avLst/>
              <a:gdLst/>
              <a:ahLst/>
              <a:cxnLst/>
              <a:rect l="l" t="t" r="r" b="b"/>
              <a:pathLst>
                <a:path w="9148" h="9094" extrusionOk="0">
                  <a:moveTo>
                    <a:pt x="4561" y="2153"/>
                  </a:moveTo>
                  <a:cubicBezTo>
                    <a:pt x="4628" y="2153"/>
                    <a:pt x="4697" y="2157"/>
                    <a:pt x="4770" y="2164"/>
                  </a:cubicBezTo>
                  <a:cubicBezTo>
                    <a:pt x="4799" y="2164"/>
                    <a:pt x="4828" y="2164"/>
                    <a:pt x="4871" y="2179"/>
                  </a:cubicBezTo>
                  <a:lnTo>
                    <a:pt x="4972" y="2193"/>
                  </a:lnTo>
                  <a:cubicBezTo>
                    <a:pt x="5001" y="2193"/>
                    <a:pt x="5030" y="2193"/>
                    <a:pt x="5074" y="2208"/>
                  </a:cubicBezTo>
                  <a:cubicBezTo>
                    <a:pt x="5146" y="2222"/>
                    <a:pt x="5233" y="2251"/>
                    <a:pt x="5320" y="2280"/>
                  </a:cubicBezTo>
                  <a:lnTo>
                    <a:pt x="5393" y="2295"/>
                  </a:lnTo>
                  <a:cubicBezTo>
                    <a:pt x="5494" y="2338"/>
                    <a:pt x="5610" y="2382"/>
                    <a:pt x="5712" y="2440"/>
                  </a:cubicBezTo>
                  <a:cubicBezTo>
                    <a:pt x="5755" y="2469"/>
                    <a:pt x="5784" y="2483"/>
                    <a:pt x="5813" y="2498"/>
                  </a:cubicBezTo>
                  <a:cubicBezTo>
                    <a:pt x="5842" y="2527"/>
                    <a:pt x="5886" y="2541"/>
                    <a:pt x="5915" y="2570"/>
                  </a:cubicBezTo>
                  <a:lnTo>
                    <a:pt x="6002" y="2628"/>
                  </a:lnTo>
                  <a:lnTo>
                    <a:pt x="6016" y="2643"/>
                  </a:lnTo>
                  <a:cubicBezTo>
                    <a:pt x="6045" y="2657"/>
                    <a:pt x="6074" y="2686"/>
                    <a:pt x="6103" y="2715"/>
                  </a:cubicBezTo>
                  <a:cubicBezTo>
                    <a:pt x="6132" y="2730"/>
                    <a:pt x="6161" y="2759"/>
                    <a:pt x="6190" y="2788"/>
                  </a:cubicBezTo>
                  <a:cubicBezTo>
                    <a:pt x="6248" y="2845"/>
                    <a:pt x="6306" y="2903"/>
                    <a:pt x="6364" y="2961"/>
                  </a:cubicBezTo>
                  <a:cubicBezTo>
                    <a:pt x="6379" y="2990"/>
                    <a:pt x="6408" y="3005"/>
                    <a:pt x="6422" y="3034"/>
                  </a:cubicBezTo>
                  <a:cubicBezTo>
                    <a:pt x="6466" y="3077"/>
                    <a:pt x="6495" y="3121"/>
                    <a:pt x="6524" y="3164"/>
                  </a:cubicBezTo>
                  <a:lnTo>
                    <a:pt x="6567" y="3222"/>
                  </a:lnTo>
                  <a:cubicBezTo>
                    <a:pt x="6625" y="3309"/>
                    <a:pt x="6668" y="3382"/>
                    <a:pt x="6712" y="3469"/>
                  </a:cubicBezTo>
                  <a:cubicBezTo>
                    <a:pt x="6726" y="3498"/>
                    <a:pt x="6741" y="3527"/>
                    <a:pt x="6755" y="3556"/>
                  </a:cubicBezTo>
                  <a:lnTo>
                    <a:pt x="6770" y="3570"/>
                  </a:lnTo>
                  <a:cubicBezTo>
                    <a:pt x="6784" y="3614"/>
                    <a:pt x="6799" y="3643"/>
                    <a:pt x="6813" y="3686"/>
                  </a:cubicBezTo>
                  <a:lnTo>
                    <a:pt x="6813" y="3701"/>
                  </a:lnTo>
                  <a:cubicBezTo>
                    <a:pt x="6828" y="3730"/>
                    <a:pt x="6828" y="3759"/>
                    <a:pt x="6842" y="3788"/>
                  </a:cubicBezTo>
                  <a:cubicBezTo>
                    <a:pt x="6857" y="3802"/>
                    <a:pt x="6857" y="3817"/>
                    <a:pt x="6857" y="3846"/>
                  </a:cubicBezTo>
                  <a:cubicBezTo>
                    <a:pt x="6886" y="3918"/>
                    <a:pt x="6900" y="3991"/>
                    <a:pt x="6929" y="4078"/>
                  </a:cubicBezTo>
                  <a:cubicBezTo>
                    <a:pt x="6929" y="4107"/>
                    <a:pt x="6929" y="4121"/>
                    <a:pt x="6944" y="4150"/>
                  </a:cubicBezTo>
                  <a:cubicBezTo>
                    <a:pt x="6944" y="4208"/>
                    <a:pt x="6958" y="4266"/>
                    <a:pt x="6973" y="4324"/>
                  </a:cubicBezTo>
                  <a:cubicBezTo>
                    <a:pt x="6973" y="4382"/>
                    <a:pt x="6973" y="4498"/>
                    <a:pt x="6973" y="4585"/>
                  </a:cubicBezTo>
                  <a:cubicBezTo>
                    <a:pt x="6973" y="4657"/>
                    <a:pt x="6987" y="4701"/>
                    <a:pt x="6987" y="4788"/>
                  </a:cubicBezTo>
                  <a:cubicBezTo>
                    <a:pt x="6987" y="4788"/>
                    <a:pt x="6987" y="4802"/>
                    <a:pt x="6987" y="4802"/>
                  </a:cubicBezTo>
                  <a:lnTo>
                    <a:pt x="6973" y="4933"/>
                  </a:lnTo>
                  <a:cubicBezTo>
                    <a:pt x="6973" y="4976"/>
                    <a:pt x="6958" y="5005"/>
                    <a:pt x="6944" y="5049"/>
                  </a:cubicBezTo>
                  <a:cubicBezTo>
                    <a:pt x="6929" y="5136"/>
                    <a:pt x="6900" y="5208"/>
                    <a:pt x="6871" y="5295"/>
                  </a:cubicBezTo>
                  <a:cubicBezTo>
                    <a:pt x="6857" y="5339"/>
                    <a:pt x="6842" y="5382"/>
                    <a:pt x="6828" y="5426"/>
                  </a:cubicBezTo>
                  <a:cubicBezTo>
                    <a:pt x="6813" y="5484"/>
                    <a:pt x="6799" y="5513"/>
                    <a:pt x="6770" y="5556"/>
                  </a:cubicBezTo>
                  <a:lnTo>
                    <a:pt x="6726" y="5643"/>
                  </a:lnTo>
                  <a:cubicBezTo>
                    <a:pt x="6697" y="5716"/>
                    <a:pt x="6639" y="5788"/>
                    <a:pt x="6596" y="5861"/>
                  </a:cubicBezTo>
                  <a:lnTo>
                    <a:pt x="6553" y="5919"/>
                  </a:lnTo>
                  <a:cubicBezTo>
                    <a:pt x="6553" y="5933"/>
                    <a:pt x="6553" y="5948"/>
                    <a:pt x="6538" y="5948"/>
                  </a:cubicBezTo>
                  <a:lnTo>
                    <a:pt x="6495" y="6020"/>
                  </a:lnTo>
                  <a:lnTo>
                    <a:pt x="6422" y="6093"/>
                  </a:lnTo>
                  <a:cubicBezTo>
                    <a:pt x="6379" y="6151"/>
                    <a:pt x="6335" y="6194"/>
                    <a:pt x="6292" y="6237"/>
                  </a:cubicBezTo>
                  <a:cubicBezTo>
                    <a:pt x="6263" y="6266"/>
                    <a:pt x="6248" y="6281"/>
                    <a:pt x="6219" y="6310"/>
                  </a:cubicBezTo>
                  <a:lnTo>
                    <a:pt x="6161" y="6368"/>
                  </a:lnTo>
                  <a:lnTo>
                    <a:pt x="6060" y="6440"/>
                  </a:lnTo>
                  <a:cubicBezTo>
                    <a:pt x="5973" y="6513"/>
                    <a:pt x="5900" y="6571"/>
                    <a:pt x="5813" y="6614"/>
                  </a:cubicBezTo>
                  <a:lnTo>
                    <a:pt x="5726" y="6672"/>
                  </a:lnTo>
                  <a:lnTo>
                    <a:pt x="5625" y="6716"/>
                  </a:lnTo>
                  <a:lnTo>
                    <a:pt x="5538" y="6759"/>
                  </a:lnTo>
                  <a:lnTo>
                    <a:pt x="5378" y="6817"/>
                  </a:lnTo>
                  <a:cubicBezTo>
                    <a:pt x="5349" y="6832"/>
                    <a:pt x="5306" y="6846"/>
                    <a:pt x="5277" y="6846"/>
                  </a:cubicBezTo>
                  <a:cubicBezTo>
                    <a:pt x="5219" y="6875"/>
                    <a:pt x="5146" y="6890"/>
                    <a:pt x="5088" y="6904"/>
                  </a:cubicBezTo>
                  <a:cubicBezTo>
                    <a:pt x="5045" y="6904"/>
                    <a:pt x="5016" y="6919"/>
                    <a:pt x="4987" y="6919"/>
                  </a:cubicBezTo>
                  <a:cubicBezTo>
                    <a:pt x="4944" y="6933"/>
                    <a:pt x="4915" y="6933"/>
                    <a:pt x="4886" y="6933"/>
                  </a:cubicBezTo>
                  <a:cubicBezTo>
                    <a:pt x="4763" y="6944"/>
                    <a:pt x="4640" y="6954"/>
                    <a:pt x="4517" y="6954"/>
                  </a:cubicBezTo>
                  <a:cubicBezTo>
                    <a:pt x="4466" y="6954"/>
                    <a:pt x="4415" y="6952"/>
                    <a:pt x="4364" y="6948"/>
                  </a:cubicBezTo>
                  <a:cubicBezTo>
                    <a:pt x="4335" y="6948"/>
                    <a:pt x="4306" y="6933"/>
                    <a:pt x="4277" y="6933"/>
                  </a:cubicBezTo>
                  <a:cubicBezTo>
                    <a:pt x="4233" y="6933"/>
                    <a:pt x="4204" y="6933"/>
                    <a:pt x="4175" y="6919"/>
                  </a:cubicBezTo>
                  <a:cubicBezTo>
                    <a:pt x="4132" y="6919"/>
                    <a:pt x="4103" y="6904"/>
                    <a:pt x="4074" y="6904"/>
                  </a:cubicBezTo>
                  <a:cubicBezTo>
                    <a:pt x="3958" y="6875"/>
                    <a:pt x="3842" y="6846"/>
                    <a:pt x="3726" y="6803"/>
                  </a:cubicBezTo>
                  <a:cubicBezTo>
                    <a:pt x="3697" y="6788"/>
                    <a:pt x="3668" y="6788"/>
                    <a:pt x="3624" y="6774"/>
                  </a:cubicBezTo>
                  <a:lnTo>
                    <a:pt x="3523" y="6730"/>
                  </a:lnTo>
                  <a:lnTo>
                    <a:pt x="3508" y="6730"/>
                  </a:lnTo>
                  <a:cubicBezTo>
                    <a:pt x="3479" y="6716"/>
                    <a:pt x="3450" y="6701"/>
                    <a:pt x="3407" y="6687"/>
                  </a:cubicBezTo>
                  <a:cubicBezTo>
                    <a:pt x="3349" y="6643"/>
                    <a:pt x="3277" y="6600"/>
                    <a:pt x="3219" y="6556"/>
                  </a:cubicBezTo>
                  <a:cubicBezTo>
                    <a:pt x="3175" y="6542"/>
                    <a:pt x="3146" y="6527"/>
                    <a:pt x="3117" y="6498"/>
                  </a:cubicBezTo>
                  <a:lnTo>
                    <a:pt x="3045" y="6440"/>
                  </a:lnTo>
                  <a:cubicBezTo>
                    <a:pt x="3001" y="6411"/>
                    <a:pt x="2972" y="6368"/>
                    <a:pt x="2929" y="6339"/>
                  </a:cubicBezTo>
                  <a:cubicBezTo>
                    <a:pt x="2900" y="6310"/>
                    <a:pt x="2871" y="6281"/>
                    <a:pt x="2827" y="6237"/>
                  </a:cubicBezTo>
                  <a:lnTo>
                    <a:pt x="2755" y="6151"/>
                  </a:lnTo>
                  <a:cubicBezTo>
                    <a:pt x="2653" y="6049"/>
                    <a:pt x="2581" y="5933"/>
                    <a:pt x="2494" y="5817"/>
                  </a:cubicBezTo>
                  <a:cubicBezTo>
                    <a:pt x="2479" y="5774"/>
                    <a:pt x="2465" y="5745"/>
                    <a:pt x="2436" y="5716"/>
                  </a:cubicBezTo>
                  <a:cubicBezTo>
                    <a:pt x="2421" y="5672"/>
                    <a:pt x="2392" y="5629"/>
                    <a:pt x="2378" y="5600"/>
                  </a:cubicBezTo>
                  <a:cubicBezTo>
                    <a:pt x="2363" y="5556"/>
                    <a:pt x="2363" y="5556"/>
                    <a:pt x="2349" y="5527"/>
                  </a:cubicBezTo>
                  <a:cubicBezTo>
                    <a:pt x="2349" y="5513"/>
                    <a:pt x="2334" y="5498"/>
                    <a:pt x="2334" y="5484"/>
                  </a:cubicBezTo>
                  <a:cubicBezTo>
                    <a:pt x="2334" y="5469"/>
                    <a:pt x="2320" y="5440"/>
                    <a:pt x="2305" y="5426"/>
                  </a:cubicBezTo>
                  <a:cubicBezTo>
                    <a:pt x="2305" y="5397"/>
                    <a:pt x="2291" y="5368"/>
                    <a:pt x="2276" y="5339"/>
                  </a:cubicBezTo>
                  <a:cubicBezTo>
                    <a:pt x="2276" y="5339"/>
                    <a:pt x="2276" y="5324"/>
                    <a:pt x="2276" y="5310"/>
                  </a:cubicBezTo>
                  <a:cubicBezTo>
                    <a:pt x="2262" y="5281"/>
                    <a:pt x="2247" y="5252"/>
                    <a:pt x="2247" y="5223"/>
                  </a:cubicBezTo>
                  <a:cubicBezTo>
                    <a:pt x="2233" y="5165"/>
                    <a:pt x="2218" y="5121"/>
                    <a:pt x="2204" y="5063"/>
                  </a:cubicBezTo>
                  <a:cubicBezTo>
                    <a:pt x="2204" y="5034"/>
                    <a:pt x="2189" y="5005"/>
                    <a:pt x="2189" y="4976"/>
                  </a:cubicBezTo>
                  <a:cubicBezTo>
                    <a:pt x="2175" y="4918"/>
                    <a:pt x="2160" y="4860"/>
                    <a:pt x="2160" y="4802"/>
                  </a:cubicBezTo>
                  <a:cubicBezTo>
                    <a:pt x="2160" y="4730"/>
                    <a:pt x="2146" y="4643"/>
                    <a:pt x="2146" y="4556"/>
                  </a:cubicBezTo>
                  <a:cubicBezTo>
                    <a:pt x="2146" y="4484"/>
                    <a:pt x="2160" y="4397"/>
                    <a:pt x="2160" y="4310"/>
                  </a:cubicBezTo>
                  <a:cubicBezTo>
                    <a:pt x="2160" y="4310"/>
                    <a:pt x="2160" y="4295"/>
                    <a:pt x="2160" y="4295"/>
                  </a:cubicBezTo>
                  <a:cubicBezTo>
                    <a:pt x="2160" y="4252"/>
                    <a:pt x="2175" y="4208"/>
                    <a:pt x="2175" y="4179"/>
                  </a:cubicBezTo>
                  <a:cubicBezTo>
                    <a:pt x="2189" y="4136"/>
                    <a:pt x="2189" y="4092"/>
                    <a:pt x="2204" y="4049"/>
                  </a:cubicBezTo>
                  <a:cubicBezTo>
                    <a:pt x="2218" y="3962"/>
                    <a:pt x="2247" y="3889"/>
                    <a:pt x="2262" y="3802"/>
                  </a:cubicBezTo>
                  <a:lnTo>
                    <a:pt x="2305" y="3715"/>
                  </a:lnTo>
                  <a:cubicBezTo>
                    <a:pt x="2305" y="3686"/>
                    <a:pt x="2320" y="3657"/>
                    <a:pt x="2334" y="3643"/>
                  </a:cubicBezTo>
                  <a:cubicBezTo>
                    <a:pt x="2334" y="3614"/>
                    <a:pt x="2349" y="3599"/>
                    <a:pt x="2349" y="3585"/>
                  </a:cubicBezTo>
                  <a:cubicBezTo>
                    <a:pt x="2363" y="3570"/>
                    <a:pt x="2378" y="3541"/>
                    <a:pt x="2378" y="3527"/>
                  </a:cubicBezTo>
                  <a:cubicBezTo>
                    <a:pt x="2407" y="3454"/>
                    <a:pt x="2450" y="3396"/>
                    <a:pt x="2479" y="3338"/>
                  </a:cubicBezTo>
                  <a:lnTo>
                    <a:pt x="2537" y="3251"/>
                  </a:lnTo>
                  <a:lnTo>
                    <a:pt x="2581" y="3179"/>
                  </a:lnTo>
                  <a:cubicBezTo>
                    <a:pt x="2610" y="3135"/>
                    <a:pt x="2639" y="3106"/>
                    <a:pt x="2668" y="3077"/>
                  </a:cubicBezTo>
                  <a:cubicBezTo>
                    <a:pt x="2697" y="3034"/>
                    <a:pt x="2711" y="3005"/>
                    <a:pt x="2740" y="2976"/>
                  </a:cubicBezTo>
                  <a:cubicBezTo>
                    <a:pt x="2769" y="2947"/>
                    <a:pt x="2798" y="2918"/>
                    <a:pt x="2827" y="2874"/>
                  </a:cubicBezTo>
                  <a:cubicBezTo>
                    <a:pt x="2987" y="2730"/>
                    <a:pt x="3146" y="2599"/>
                    <a:pt x="3334" y="2483"/>
                  </a:cubicBezTo>
                  <a:lnTo>
                    <a:pt x="3421" y="2440"/>
                  </a:lnTo>
                  <a:lnTo>
                    <a:pt x="3508" y="2396"/>
                  </a:lnTo>
                  <a:lnTo>
                    <a:pt x="3610" y="2353"/>
                  </a:lnTo>
                  <a:cubicBezTo>
                    <a:pt x="3653" y="2324"/>
                    <a:pt x="3711" y="2309"/>
                    <a:pt x="3769" y="2280"/>
                  </a:cubicBezTo>
                  <a:cubicBezTo>
                    <a:pt x="3798" y="2266"/>
                    <a:pt x="3827" y="2266"/>
                    <a:pt x="3856" y="2251"/>
                  </a:cubicBezTo>
                  <a:lnTo>
                    <a:pt x="3958" y="2222"/>
                  </a:lnTo>
                  <a:cubicBezTo>
                    <a:pt x="4016" y="2208"/>
                    <a:pt x="4088" y="2193"/>
                    <a:pt x="4161" y="2193"/>
                  </a:cubicBezTo>
                  <a:lnTo>
                    <a:pt x="4262" y="2179"/>
                  </a:lnTo>
                  <a:lnTo>
                    <a:pt x="4364" y="2164"/>
                  </a:lnTo>
                  <a:cubicBezTo>
                    <a:pt x="4429" y="2157"/>
                    <a:pt x="4494" y="2153"/>
                    <a:pt x="4561" y="2153"/>
                  </a:cubicBezTo>
                  <a:close/>
                  <a:moveTo>
                    <a:pt x="4588" y="1"/>
                  </a:moveTo>
                  <a:cubicBezTo>
                    <a:pt x="4422" y="1"/>
                    <a:pt x="4255" y="12"/>
                    <a:pt x="4088" y="33"/>
                  </a:cubicBezTo>
                  <a:cubicBezTo>
                    <a:pt x="3827" y="62"/>
                    <a:pt x="3624" y="309"/>
                    <a:pt x="3653" y="570"/>
                  </a:cubicBezTo>
                  <a:lnTo>
                    <a:pt x="3653" y="613"/>
                  </a:lnTo>
                  <a:cubicBezTo>
                    <a:pt x="3653" y="642"/>
                    <a:pt x="3653" y="657"/>
                    <a:pt x="3653" y="686"/>
                  </a:cubicBezTo>
                  <a:cubicBezTo>
                    <a:pt x="3653" y="874"/>
                    <a:pt x="3552" y="1048"/>
                    <a:pt x="3378" y="1135"/>
                  </a:cubicBezTo>
                  <a:lnTo>
                    <a:pt x="3334" y="1149"/>
                  </a:lnTo>
                  <a:lnTo>
                    <a:pt x="3190" y="1207"/>
                  </a:lnTo>
                  <a:lnTo>
                    <a:pt x="3059" y="1265"/>
                  </a:lnTo>
                  <a:lnTo>
                    <a:pt x="3030" y="1280"/>
                  </a:lnTo>
                  <a:cubicBezTo>
                    <a:pt x="2964" y="1306"/>
                    <a:pt x="2895" y="1319"/>
                    <a:pt x="2827" y="1319"/>
                  </a:cubicBezTo>
                  <a:cubicBezTo>
                    <a:pt x="2673" y="1319"/>
                    <a:pt x="2526" y="1252"/>
                    <a:pt x="2436" y="1121"/>
                  </a:cubicBezTo>
                  <a:cubicBezTo>
                    <a:pt x="2336" y="985"/>
                    <a:pt x="2185" y="917"/>
                    <a:pt x="2030" y="917"/>
                  </a:cubicBezTo>
                  <a:cubicBezTo>
                    <a:pt x="1937" y="917"/>
                    <a:pt x="1841" y="941"/>
                    <a:pt x="1754" y="990"/>
                  </a:cubicBezTo>
                  <a:lnTo>
                    <a:pt x="1711" y="1019"/>
                  </a:lnTo>
                  <a:cubicBezTo>
                    <a:pt x="1465" y="1222"/>
                    <a:pt x="1233" y="1454"/>
                    <a:pt x="1030" y="1715"/>
                  </a:cubicBezTo>
                  <a:cubicBezTo>
                    <a:pt x="928" y="1845"/>
                    <a:pt x="885" y="2005"/>
                    <a:pt x="943" y="2164"/>
                  </a:cubicBezTo>
                  <a:cubicBezTo>
                    <a:pt x="957" y="2208"/>
                    <a:pt x="972" y="2251"/>
                    <a:pt x="1001" y="2295"/>
                  </a:cubicBezTo>
                  <a:cubicBezTo>
                    <a:pt x="1015" y="2324"/>
                    <a:pt x="1044" y="2367"/>
                    <a:pt x="1073" y="2382"/>
                  </a:cubicBezTo>
                  <a:lnTo>
                    <a:pt x="1117" y="2425"/>
                  </a:lnTo>
                  <a:cubicBezTo>
                    <a:pt x="1305" y="2570"/>
                    <a:pt x="1378" y="2817"/>
                    <a:pt x="1276" y="3034"/>
                  </a:cubicBezTo>
                  <a:cubicBezTo>
                    <a:pt x="1233" y="3135"/>
                    <a:pt x="1189" y="3237"/>
                    <a:pt x="1146" y="3338"/>
                  </a:cubicBezTo>
                  <a:cubicBezTo>
                    <a:pt x="1131" y="3396"/>
                    <a:pt x="1102" y="3454"/>
                    <a:pt x="1059" y="3498"/>
                  </a:cubicBezTo>
                  <a:cubicBezTo>
                    <a:pt x="1030" y="3527"/>
                    <a:pt x="1001" y="3541"/>
                    <a:pt x="972" y="3570"/>
                  </a:cubicBezTo>
                  <a:cubicBezTo>
                    <a:pt x="943" y="3585"/>
                    <a:pt x="899" y="3599"/>
                    <a:pt x="870" y="3614"/>
                  </a:cubicBezTo>
                  <a:cubicBezTo>
                    <a:pt x="841" y="3628"/>
                    <a:pt x="827" y="3643"/>
                    <a:pt x="798" y="3643"/>
                  </a:cubicBezTo>
                  <a:cubicBezTo>
                    <a:pt x="769" y="3650"/>
                    <a:pt x="740" y="3654"/>
                    <a:pt x="711" y="3654"/>
                  </a:cubicBezTo>
                  <a:cubicBezTo>
                    <a:pt x="682" y="3654"/>
                    <a:pt x="653" y="3650"/>
                    <a:pt x="624" y="3643"/>
                  </a:cubicBezTo>
                  <a:lnTo>
                    <a:pt x="450" y="3643"/>
                  </a:lnTo>
                  <a:cubicBezTo>
                    <a:pt x="232" y="3686"/>
                    <a:pt x="73" y="3860"/>
                    <a:pt x="44" y="4078"/>
                  </a:cubicBezTo>
                  <a:cubicBezTo>
                    <a:pt x="0" y="4397"/>
                    <a:pt x="0" y="4730"/>
                    <a:pt x="44" y="5049"/>
                  </a:cubicBezTo>
                  <a:cubicBezTo>
                    <a:pt x="70" y="5305"/>
                    <a:pt x="277" y="5494"/>
                    <a:pt x="525" y="5494"/>
                  </a:cubicBezTo>
                  <a:cubicBezTo>
                    <a:pt x="557" y="5494"/>
                    <a:pt x="590" y="5490"/>
                    <a:pt x="624" y="5484"/>
                  </a:cubicBezTo>
                  <a:lnTo>
                    <a:pt x="696" y="5484"/>
                  </a:lnTo>
                  <a:cubicBezTo>
                    <a:pt x="798" y="5484"/>
                    <a:pt x="885" y="5527"/>
                    <a:pt x="972" y="5571"/>
                  </a:cubicBezTo>
                  <a:cubicBezTo>
                    <a:pt x="1001" y="5585"/>
                    <a:pt x="1015" y="5614"/>
                    <a:pt x="1030" y="5629"/>
                  </a:cubicBezTo>
                  <a:cubicBezTo>
                    <a:pt x="1088" y="5672"/>
                    <a:pt x="1131" y="5730"/>
                    <a:pt x="1160" y="5803"/>
                  </a:cubicBezTo>
                  <a:cubicBezTo>
                    <a:pt x="1189" y="5904"/>
                    <a:pt x="1233" y="6006"/>
                    <a:pt x="1276" y="6107"/>
                  </a:cubicBezTo>
                  <a:cubicBezTo>
                    <a:pt x="1378" y="6310"/>
                    <a:pt x="1320" y="6527"/>
                    <a:pt x="1175" y="6672"/>
                  </a:cubicBezTo>
                  <a:lnTo>
                    <a:pt x="1117" y="6716"/>
                  </a:lnTo>
                  <a:cubicBezTo>
                    <a:pt x="1073" y="6745"/>
                    <a:pt x="1030" y="6788"/>
                    <a:pt x="1001" y="6846"/>
                  </a:cubicBezTo>
                  <a:cubicBezTo>
                    <a:pt x="972" y="6875"/>
                    <a:pt x="957" y="6919"/>
                    <a:pt x="943" y="6977"/>
                  </a:cubicBezTo>
                  <a:cubicBezTo>
                    <a:pt x="943" y="6991"/>
                    <a:pt x="943" y="7006"/>
                    <a:pt x="928" y="7020"/>
                  </a:cubicBezTo>
                  <a:lnTo>
                    <a:pt x="928" y="7064"/>
                  </a:lnTo>
                  <a:cubicBezTo>
                    <a:pt x="928" y="7078"/>
                    <a:pt x="928" y="7093"/>
                    <a:pt x="928" y="7107"/>
                  </a:cubicBezTo>
                  <a:lnTo>
                    <a:pt x="928" y="7122"/>
                  </a:lnTo>
                  <a:lnTo>
                    <a:pt x="928" y="7194"/>
                  </a:lnTo>
                  <a:cubicBezTo>
                    <a:pt x="943" y="7223"/>
                    <a:pt x="943" y="7238"/>
                    <a:pt x="957" y="7267"/>
                  </a:cubicBezTo>
                  <a:cubicBezTo>
                    <a:pt x="957" y="7267"/>
                    <a:pt x="957" y="7281"/>
                    <a:pt x="957" y="7281"/>
                  </a:cubicBezTo>
                  <a:cubicBezTo>
                    <a:pt x="972" y="7296"/>
                    <a:pt x="972" y="7325"/>
                    <a:pt x="986" y="7339"/>
                  </a:cubicBezTo>
                  <a:lnTo>
                    <a:pt x="986" y="7354"/>
                  </a:lnTo>
                  <a:cubicBezTo>
                    <a:pt x="1001" y="7368"/>
                    <a:pt x="1001" y="7383"/>
                    <a:pt x="1015" y="7397"/>
                  </a:cubicBezTo>
                  <a:cubicBezTo>
                    <a:pt x="1218" y="7658"/>
                    <a:pt x="1450" y="7890"/>
                    <a:pt x="1711" y="8093"/>
                  </a:cubicBezTo>
                  <a:cubicBezTo>
                    <a:pt x="1796" y="8166"/>
                    <a:pt x="1901" y="8198"/>
                    <a:pt x="2001" y="8198"/>
                  </a:cubicBezTo>
                  <a:cubicBezTo>
                    <a:pt x="2021" y="8198"/>
                    <a:pt x="2040" y="8197"/>
                    <a:pt x="2059" y="8194"/>
                  </a:cubicBezTo>
                  <a:cubicBezTo>
                    <a:pt x="2102" y="8194"/>
                    <a:pt x="2146" y="8180"/>
                    <a:pt x="2189" y="8165"/>
                  </a:cubicBezTo>
                  <a:cubicBezTo>
                    <a:pt x="2291" y="8136"/>
                    <a:pt x="2363" y="8078"/>
                    <a:pt x="2421" y="8006"/>
                  </a:cubicBezTo>
                  <a:lnTo>
                    <a:pt x="2465" y="7948"/>
                  </a:lnTo>
                  <a:cubicBezTo>
                    <a:pt x="2523" y="7905"/>
                    <a:pt x="2581" y="7861"/>
                    <a:pt x="2653" y="7832"/>
                  </a:cubicBezTo>
                  <a:lnTo>
                    <a:pt x="2827" y="7789"/>
                  </a:lnTo>
                  <a:cubicBezTo>
                    <a:pt x="2900" y="7803"/>
                    <a:pt x="2972" y="7818"/>
                    <a:pt x="3030" y="7847"/>
                  </a:cubicBezTo>
                  <a:cubicBezTo>
                    <a:pt x="3132" y="7890"/>
                    <a:pt x="3233" y="7933"/>
                    <a:pt x="3334" y="7962"/>
                  </a:cubicBezTo>
                  <a:cubicBezTo>
                    <a:pt x="3421" y="8006"/>
                    <a:pt x="3508" y="8064"/>
                    <a:pt x="3566" y="8151"/>
                  </a:cubicBezTo>
                  <a:cubicBezTo>
                    <a:pt x="3581" y="8180"/>
                    <a:pt x="3610" y="8209"/>
                    <a:pt x="3610" y="8252"/>
                  </a:cubicBezTo>
                  <a:cubicBezTo>
                    <a:pt x="3653" y="8325"/>
                    <a:pt x="3653" y="8412"/>
                    <a:pt x="3639" y="8499"/>
                  </a:cubicBezTo>
                  <a:cubicBezTo>
                    <a:pt x="3610" y="8760"/>
                    <a:pt x="3769" y="9006"/>
                    <a:pt x="4030" y="9064"/>
                  </a:cubicBezTo>
                  <a:lnTo>
                    <a:pt x="4074" y="9064"/>
                  </a:lnTo>
                  <a:cubicBezTo>
                    <a:pt x="4248" y="9079"/>
                    <a:pt x="4407" y="9093"/>
                    <a:pt x="4567" y="9093"/>
                  </a:cubicBezTo>
                  <a:cubicBezTo>
                    <a:pt x="4726" y="9093"/>
                    <a:pt x="4900" y="9079"/>
                    <a:pt x="5059" y="9064"/>
                  </a:cubicBezTo>
                  <a:cubicBezTo>
                    <a:pt x="5175" y="9050"/>
                    <a:pt x="5277" y="9006"/>
                    <a:pt x="5364" y="8919"/>
                  </a:cubicBezTo>
                  <a:cubicBezTo>
                    <a:pt x="5393" y="8876"/>
                    <a:pt x="5422" y="8847"/>
                    <a:pt x="5436" y="8803"/>
                  </a:cubicBezTo>
                  <a:cubicBezTo>
                    <a:pt x="5451" y="8789"/>
                    <a:pt x="5465" y="8774"/>
                    <a:pt x="5465" y="8745"/>
                  </a:cubicBezTo>
                  <a:cubicBezTo>
                    <a:pt x="5494" y="8673"/>
                    <a:pt x="5509" y="8586"/>
                    <a:pt x="5494" y="8499"/>
                  </a:cubicBezTo>
                  <a:cubicBezTo>
                    <a:pt x="5494" y="8470"/>
                    <a:pt x="5494" y="8441"/>
                    <a:pt x="5494" y="8426"/>
                  </a:cubicBezTo>
                  <a:cubicBezTo>
                    <a:pt x="5494" y="8209"/>
                    <a:pt x="5625" y="8020"/>
                    <a:pt x="5813" y="7948"/>
                  </a:cubicBezTo>
                  <a:cubicBezTo>
                    <a:pt x="5915" y="7919"/>
                    <a:pt x="6016" y="7876"/>
                    <a:pt x="6118" y="7832"/>
                  </a:cubicBezTo>
                  <a:cubicBezTo>
                    <a:pt x="6183" y="7796"/>
                    <a:pt x="6255" y="7778"/>
                    <a:pt x="6328" y="7778"/>
                  </a:cubicBezTo>
                  <a:cubicBezTo>
                    <a:pt x="6400" y="7778"/>
                    <a:pt x="6473" y="7796"/>
                    <a:pt x="6538" y="7832"/>
                  </a:cubicBezTo>
                  <a:cubicBezTo>
                    <a:pt x="6582" y="7847"/>
                    <a:pt x="6611" y="7876"/>
                    <a:pt x="6639" y="7890"/>
                  </a:cubicBezTo>
                  <a:cubicBezTo>
                    <a:pt x="6654" y="7905"/>
                    <a:pt x="6668" y="7919"/>
                    <a:pt x="6683" y="7933"/>
                  </a:cubicBezTo>
                  <a:cubicBezTo>
                    <a:pt x="6697" y="7948"/>
                    <a:pt x="6712" y="7962"/>
                    <a:pt x="6726" y="7977"/>
                  </a:cubicBezTo>
                  <a:cubicBezTo>
                    <a:pt x="6817" y="8113"/>
                    <a:pt x="6964" y="8181"/>
                    <a:pt x="7119" y="8181"/>
                  </a:cubicBezTo>
                  <a:cubicBezTo>
                    <a:pt x="7211" y="8181"/>
                    <a:pt x="7306" y="8156"/>
                    <a:pt x="7393" y="8107"/>
                  </a:cubicBezTo>
                  <a:lnTo>
                    <a:pt x="7437" y="8078"/>
                  </a:lnTo>
                  <a:cubicBezTo>
                    <a:pt x="7553" y="7977"/>
                    <a:pt x="7683" y="7861"/>
                    <a:pt x="7799" y="7745"/>
                  </a:cubicBezTo>
                  <a:cubicBezTo>
                    <a:pt x="7915" y="7629"/>
                    <a:pt x="8017" y="7513"/>
                    <a:pt x="8118" y="7383"/>
                  </a:cubicBezTo>
                  <a:cubicBezTo>
                    <a:pt x="8220" y="7252"/>
                    <a:pt x="8249" y="7093"/>
                    <a:pt x="8205" y="6933"/>
                  </a:cubicBezTo>
                  <a:cubicBezTo>
                    <a:pt x="8205" y="6904"/>
                    <a:pt x="8191" y="6890"/>
                    <a:pt x="8176" y="6861"/>
                  </a:cubicBezTo>
                  <a:cubicBezTo>
                    <a:pt x="8176" y="6846"/>
                    <a:pt x="8162" y="6817"/>
                    <a:pt x="8147" y="6803"/>
                  </a:cubicBezTo>
                  <a:cubicBezTo>
                    <a:pt x="8133" y="6774"/>
                    <a:pt x="8104" y="6745"/>
                    <a:pt x="8075" y="6716"/>
                  </a:cubicBezTo>
                  <a:lnTo>
                    <a:pt x="8031" y="6672"/>
                  </a:lnTo>
                  <a:cubicBezTo>
                    <a:pt x="8017" y="6658"/>
                    <a:pt x="8002" y="6658"/>
                    <a:pt x="7988" y="6643"/>
                  </a:cubicBezTo>
                  <a:cubicBezTo>
                    <a:pt x="7828" y="6498"/>
                    <a:pt x="7785" y="6266"/>
                    <a:pt x="7872" y="6078"/>
                  </a:cubicBezTo>
                  <a:cubicBezTo>
                    <a:pt x="7915" y="5977"/>
                    <a:pt x="7959" y="5875"/>
                    <a:pt x="8002" y="5774"/>
                  </a:cubicBezTo>
                  <a:cubicBezTo>
                    <a:pt x="8065" y="5571"/>
                    <a:pt x="8250" y="5446"/>
                    <a:pt x="8449" y="5446"/>
                  </a:cubicBezTo>
                  <a:cubicBezTo>
                    <a:pt x="8479" y="5446"/>
                    <a:pt x="8509" y="5449"/>
                    <a:pt x="8538" y="5455"/>
                  </a:cubicBezTo>
                  <a:cubicBezTo>
                    <a:pt x="8558" y="5457"/>
                    <a:pt x="8578" y="5458"/>
                    <a:pt x="8598" y="5458"/>
                  </a:cubicBezTo>
                  <a:cubicBezTo>
                    <a:pt x="8694" y="5458"/>
                    <a:pt x="8788" y="5430"/>
                    <a:pt x="8872" y="5382"/>
                  </a:cubicBezTo>
                  <a:cubicBezTo>
                    <a:pt x="8901" y="5368"/>
                    <a:pt x="8915" y="5353"/>
                    <a:pt x="8944" y="5339"/>
                  </a:cubicBezTo>
                  <a:lnTo>
                    <a:pt x="8973" y="5295"/>
                  </a:lnTo>
                  <a:cubicBezTo>
                    <a:pt x="8988" y="5295"/>
                    <a:pt x="8988" y="5281"/>
                    <a:pt x="9002" y="5266"/>
                  </a:cubicBezTo>
                  <a:cubicBezTo>
                    <a:pt x="9060" y="5194"/>
                    <a:pt x="9104" y="5107"/>
                    <a:pt x="9104" y="5020"/>
                  </a:cubicBezTo>
                  <a:cubicBezTo>
                    <a:pt x="9147" y="4686"/>
                    <a:pt x="9147" y="4368"/>
                    <a:pt x="9104" y="4034"/>
                  </a:cubicBezTo>
                  <a:lnTo>
                    <a:pt x="9104" y="4063"/>
                  </a:lnTo>
                  <a:cubicBezTo>
                    <a:pt x="9104" y="4020"/>
                    <a:pt x="9089" y="3962"/>
                    <a:pt x="9075" y="3918"/>
                  </a:cubicBezTo>
                  <a:cubicBezTo>
                    <a:pt x="9060" y="3889"/>
                    <a:pt x="9046" y="3875"/>
                    <a:pt x="9031" y="3846"/>
                  </a:cubicBezTo>
                  <a:cubicBezTo>
                    <a:pt x="9017" y="3817"/>
                    <a:pt x="9002" y="3802"/>
                    <a:pt x="8973" y="3773"/>
                  </a:cubicBezTo>
                  <a:lnTo>
                    <a:pt x="8944" y="3744"/>
                  </a:lnTo>
                  <a:cubicBezTo>
                    <a:pt x="8930" y="3730"/>
                    <a:pt x="8915" y="3730"/>
                    <a:pt x="8915" y="3715"/>
                  </a:cubicBezTo>
                  <a:lnTo>
                    <a:pt x="8857" y="3686"/>
                  </a:lnTo>
                  <a:cubicBezTo>
                    <a:pt x="8828" y="3657"/>
                    <a:pt x="8785" y="3643"/>
                    <a:pt x="8741" y="3643"/>
                  </a:cubicBezTo>
                  <a:lnTo>
                    <a:pt x="8712" y="3628"/>
                  </a:lnTo>
                  <a:cubicBezTo>
                    <a:pt x="8683" y="3621"/>
                    <a:pt x="8654" y="3617"/>
                    <a:pt x="8625" y="3617"/>
                  </a:cubicBezTo>
                  <a:cubicBezTo>
                    <a:pt x="8596" y="3617"/>
                    <a:pt x="8567" y="3621"/>
                    <a:pt x="8538" y="3628"/>
                  </a:cubicBezTo>
                  <a:lnTo>
                    <a:pt x="8422" y="3628"/>
                  </a:lnTo>
                  <a:cubicBezTo>
                    <a:pt x="8335" y="3614"/>
                    <a:pt x="8249" y="3585"/>
                    <a:pt x="8176" y="3541"/>
                  </a:cubicBezTo>
                  <a:lnTo>
                    <a:pt x="8133" y="3512"/>
                  </a:lnTo>
                  <a:cubicBezTo>
                    <a:pt x="8118" y="3498"/>
                    <a:pt x="8104" y="3483"/>
                    <a:pt x="8104" y="3469"/>
                  </a:cubicBezTo>
                  <a:cubicBezTo>
                    <a:pt x="8075" y="3454"/>
                    <a:pt x="8060" y="3425"/>
                    <a:pt x="8046" y="3411"/>
                  </a:cubicBezTo>
                  <a:lnTo>
                    <a:pt x="8017" y="3353"/>
                  </a:lnTo>
                  <a:cubicBezTo>
                    <a:pt x="8002" y="3338"/>
                    <a:pt x="8002" y="3324"/>
                    <a:pt x="8002" y="3309"/>
                  </a:cubicBezTo>
                  <a:cubicBezTo>
                    <a:pt x="8002" y="3295"/>
                    <a:pt x="7988" y="3295"/>
                    <a:pt x="7988" y="3280"/>
                  </a:cubicBezTo>
                  <a:cubicBezTo>
                    <a:pt x="7959" y="3179"/>
                    <a:pt x="7915" y="3092"/>
                    <a:pt x="7872" y="3005"/>
                  </a:cubicBezTo>
                  <a:cubicBezTo>
                    <a:pt x="7872" y="2990"/>
                    <a:pt x="7857" y="2976"/>
                    <a:pt x="7857" y="2961"/>
                  </a:cubicBezTo>
                  <a:cubicBezTo>
                    <a:pt x="7828" y="2889"/>
                    <a:pt x="7828" y="2817"/>
                    <a:pt x="7828" y="2744"/>
                  </a:cubicBezTo>
                  <a:cubicBezTo>
                    <a:pt x="7843" y="2701"/>
                    <a:pt x="7857" y="2643"/>
                    <a:pt x="7886" y="2585"/>
                  </a:cubicBezTo>
                  <a:cubicBezTo>
                    <a:pt x="7901" y="2527"/>
                    <a:pt x="7930" y="2469"/>
                    <a:pt x="7973" y="2425"/>
                  </a:cubicBezTo>
                  <a:cubicBezTo>
                    <a:pt x="7988" y="2411"/>
                    <a:pt x="8002" y="2396"/>
                    <a:pt x="8017" y="2396"/>
                  </a:cubicBezTo>
                  <a:lnTo>
                    <a:pt x="8031" y="2396"/>
                  </a:lnTo>
                  <a:lnTo>
                    <a:pt x="8075" y="2353"/>
                  </a:lnTo>
                  <a:cubicBezTo>
                    <a:pt x="8118" y="2324"/>
                    <a:pt x="8147" y="2280"/>
                    <a:pt x="8176" y="2237"/>
                  </a:cubicBezTo>
                  <a:cubicBezTo>
                    <a:pt x="8176" y="2208"/>
                    <a:pt x="8191" y="2193"/>
                    <a:pt x="8205" y="2164"/>
                  </a:cubicBezTo>
                  <a:cubicBezTo>
                    <a:pt x="8205" y="2150"/>
                    <a:pt x="8220" y="2121"/>
                    <a:pt x="8220" y="2092"/>
                  </a:cubicBezTo>
                  <a:cubicBezTo>
                    <a:pt x="8249" y="1947"/>
                    <a:pt x="8220" y="1802"/>
                    <a:pt x="8133" y="1686"/>
                  </a:cubicBezTo>
                  <a:cubicBezTo>
                    <a:pt x="8017" y="1555"/>
                    <a:pt x="7915" y="1439"/>
                    <a:pt x="7799" y="1323"/>
                  </a:cubicBezTo>
                  <a:cubicBezTo>
                    <a:pt x="7683" y="1207"/>
                    <a:pt x="7567" y="1092"/>
                    <a:pt x="7437" y="990"/>
                  </a:cubicBezTo>
                  <a:cubicBezTo>
                    <a:pt x="7352" y="926"/>
                    <a:pt x="7244" y="886"/>
                    <a:pt x="7135" y="886"/>
                  </a:cubicBezTo>
                  <a:cubicBezTo>
                    <a:pt x="7095" y="886"/>
                    <a:pt x="7055" y="891"/>
                    <a:pt x="7016" y="903"/>
                  </a:cubicBezTo>
                  <a:lnTo>
                    <a:pt x="6958" y="918"/>
                  </a:lnTo>
                  <a:cubicBezTo>
                    <a:pt x="6886" y="947"/>
                    <a:pt x="6828" y="990"/>
                    <a:pt x="6770" y="1048"/>
                  </a:cubicBezTo>
                  <a:cubicBezTo>
                    <a:pt x="6755" y="1063"/>
                    <a:pt x="6741" y="1077"/>
                    <a:pt x="6726" y="1092"/>
                  </a:cubicBezTo>
                  <a:cubicBezTo>
                    <a:pt x="6668" y="1178"/>
                    <a:pt x="6596" y="1236"/>
                    <a:pt x="6509" y="1265"/>
                  </a:cubicBezTo>
                  <a:cubicBezTo>
                    <a:pt x="6466" y="1280"/>
                    <a:pt x="6437" y="1294"/>
                    <a:pt x="6408" y="1294"/>
                  </a:cubicBezTo>
                  <a:lnTo>
                    <a:pt x="6263" y="1294"/>
                  </a:lnTo>
                  <a:cubicBezTo>
                    <a:pt x="6234" y="1294"/>
                    <a:pt x="6205" y="1280"/>
                    <a:pt x="6190" y="1280"/>
                  </a:cubicBezTo>
                  <a:lnTo>
                    <a:pt x="6132" y="1251"/>
                  </a:lnTo>
                  <a:lnTo>
                    <a:pt x="6074" y="1222"/>
                  </a:lnTo>
                  <a:cubicBezTo>
                    <a:pt x="6045" y="1207"/>
                    <a:pt x="6016" y="1193"/>
                    <a:pt x="5987" y="1193"/>
                  </a:cubicBezTo>
                  <a:cubicBezTo>
                    <a:pt x="5944" y="1178"/>
                    <a:pt x="5871" y="1149"/>
                    <a:pt x="5828" y="1121"/>
                  </a:cubicBezTo>
                  <a:cubicBezTo>
                    <a:pt x="5625" y="1048"/>
                    <a:pt x="5494" y="845"/>
                    <a:pt x="5509" y="628"/>
                  </a:cubicBezTo>
                  <a:lnTo>
                    <a:pt x="5509" y="599"/>
                  </a:lnTo>
                  <a:cubicBezTo>
                    <a:pt x="5552" y="338"/>
                    <a:pt x="5378" y="106"/>
                    <a:pt x="5132" y="48"/>
                  </a:cubicBezTo>
                  <a:cubicBezTo>
                    <a:pt x="5117" y="33"/>
                    <a:pt x="5103" y="33"/>
                    <a:pt x="5088" y="33"/>
                  </a:cubicBezTo>
                  <a:cubicBezTo>
                    <a:pt x="4922" y="12"/>
                    <a:pt x="4755" y="1"/>
                    <a:pt x="45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9B2A313-0E44-7D2F-7F7E-0533066E2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6791" y="4442144"/>
            <a:ext cx="640135" cy="634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8" name="Google Shape;4298;p119"/>
          <p:cNvSpPr txBox="1">
            <a:spLocks noGrp="1"/>
          </p:cNvSpPr>
          <p:nvPr>
            <p:ph type="title"/>
          </p:nvPr>
        </p:nvSpPr>
        <p:spPr>
          <a:xfrm>
            <a:off x="871532" y="751831"/>
            <a:ext cx="7715400" cy="19444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5400" dirty="0" smtClean="0"/>
              <a:t>Б</a:t>
            </a:r>
            <a:r>
              <a:rPr lang="bg-BG" sz="5400" dirty="0" smtClean="0"/>
              <a:t>ла</a:t>
            </a:r>
            <a:r>
              <a:rPr lang="bg-BG" sz="5400" dirty="0" smtClean="0"/>
              <a:t>годарим </a:t>
            </a:r>
            <a:r>
              <a:rPr lang="bg-BG" sz="5400" dirty="0"/>
              <a:t>за </a:t>
            </a:r>
            <a:r>
              <a:rPr lang="bg-BG" sz="5400" dirty="0" smtClean="0"/>
              <a:t>вниманието</a:t>
            </a:r>
            <a:r>
              <a:rPr lang="bg-BG" sz="5400" dirty="0"/>
              <a:t>!</a:t>
            </a:r>
            <a:endParaRPr sz="5400" dirty="0"/>
          </a:p>
        </p:txBody>
      </p:sp>
      <p:grpSp>
        <p:nvGrpSpPr>
          <p:cNvPr id="4406" name="Google Shape;4406;p119"/>
          <p:cNvGrpSpPr/>
          <p:nvPr/>
        </p:nvGrpSpPr>
        <p:grpSpPr>
          <a:xfrm>
            <a:off x="6380744" y="3313780"/>
            <a:ext cx="2538610" cy="1503641"/>
            <a:chOff x="4322570" y="1685875"/>
            <a:chExt cx="4927426" cy="2918557"/>
          </a:xfrm>
        </p:grpSpPr>
        <p:sp>
          <p:nvSpPr>
            <p:cNvPr id="4407" name="Google Shape;4407;p119"/>
            <p:cNvSpPr/>
            <p:nvPr/>
          </p:nvSpPr>
          <p:spPr>
            <a:xfrm>
              <a:off x="4723750" y="1685875"/>
              <a:ext cx="4526246" cy="2918557"/>
            </a:xfrm>
            <a:custGeom>
              <a:avLst/>
              <a:gdLst/>
              <a:ahLst/>
              <a:cxnLst/>
              <a:rect l="l" t="t" r="r" b="b"/>
              <a:pathLst>
                <a:path w="42850" h="27630" extrusionOk="0">
                  <a:moveTo>
                    <a:pt x="914" y="0"/>
                  </a:moveTo>
                  <a:cubicBezTo>
                    <a:pt x="406" y="0"/>
                    <a:pt x="0" y="406"/>
                    <a:pt x="0" y="899"/>
                  </a:cubicBezTo>
                  <a:lnTo>
                    <a:pt x="0" y="26716"/>
                  </a:lnTo>
                  <a:cubicBezTo>
                    <a:pt x="0" y="27223"/>
                    <a:pt x="406" y="27629"/>
                    <a:pt x="914" y="27629"/>
                  </a:cubicBezTo>
                  <a:lnTo>
                    <a:pt x="41951" y="27629"/>
                  </a:lnTo>
                  <a:cubicBezTo>
                    <a:pt x="42444" y="27629"/>
                    <a:pt x="42849" y="27223"/>
                    <a:pt x="42849" y="26716"/>
                  </a:cubicBezTo>
                  <a:lnTo>
                    <a:pt x="42849" y="899"/>
                  </a:lnTo>
                  <a:cubicBezTo>
                    <a:pt x="42849" y="406"/>
                    <a:pt x="42444" y="0"/>
                    <a:pt x="4195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8" name="Google Shape;4408;p119"/>
            <p:cNvSpPr/>
            <p:nvPr/>
          </p:nvSpPr>
          <p:spPr>
            <a:xfrm>
              <a:off x="4953391" y="1966113"/>
              <a:ext cx="4086825" cy="194570"/>
            </a:xfrm>
            <a:custGeom>
              <a:avLst/>
              <a:gdLst/>
              <a:ahLst/>
              <a:cxnLst/>
              <a:rect l="l" t="t" r="r" b="b"/>
              <a:pathLst>
                <a:path w="38690" h="1842" extrusionOk="0">
                  <a:moveTo>
                    <a:pt x="363" y="0"/>
                  </a:moveTo>
                  <a:cubicBezTo>
                    <a:pt x="160" y="0"/>
                    <a:pt x="1" y="174"/>
                    <a:pt x="1" y="362"/>
                  </a:cubicBezTo>
                  <a:lnTo>
                    <a:pt x="1" y="1479"/>
                  </a:lnTo>
                  <a:cubicBezTo>
                    <a:pt x="1" y="1667"/>
                    <a:pt x="160" y="1841"/>
                    <a:pt x="363" y="1841"/>
                  </a:cubicBezTo>
                  <a:lnTo>
                    <a:pt x="38327" y="1841"/>
                  </a:lnTo>
                  <a:cubicBezTo>
                    <a:pt x="38530" y="1841"/>
                    <a:pt x="38690" y="1667"/>
                    <a:pt x="38690" y="1479"/>
                  </a:cubicBezTo>
                  <a:lnTo>
                    <a:pt x="38690" y="362"/>
                  </a:lnTo>
                  <a:cubicBezTo>
                    <a:pt x="38690" y="174"/>
                    <a:pt x="38530" y="0"/>
                    <a:pt x="383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9" name="Google Shape;4409;p119"/>
            <p:cNvSpPr/>
            <p:nvPr/>
          </p:nvSpPr>
          <p:spPr>
            <a:xfrm>
              <a:off x="5063669" y="2034984"/>
              <a:ext cx="1574098" cy="56723"/>
            </a:xfrm>
            <a:custGeom>
              <a:avLst/>
              <a:gdLst/>
              <a:ahLst/>
              <a:cxnLst/>
              <a:rect l="l" t="t" r="r" b="b"/>
              <a:pathLst>
                <a:path w="14902" h="537" extrusionOk="0">
                  <a:moveTo>
                    <a:pt x="363" y="0"/>
                  </a:moveTo>
                  <a:cubicBezTo>
                    <a:pt x="0" y="0"/>
                    <a:pt x="0" y="537"/>
                    <a:pt x="363" y="537"/>
                  </a:cubicBezTo>
                  <a:lnTo>
                    <a:pt x="14539" y="537"/>
                  </a:lnTo>
                  <a:cubicBezTo>
                    <a:pt x="14902" y="537"/>
                    <a:pt x="14902" y="0"/>
                    <a:pt x="145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0" name="Google Shape;4410;p119"/>
            <p:cNvSpPr/>
            <p:nvPr/>
          </p:nvSpPr>
          <p:spPr>
            <a:xfrm>
              <a:off x="6778583" y="2034984"/>
              <a:ext cx="689130" cy="56723"/>
            </a:xfrm>
            <a:custGeom>
              <a:avLst/>
              <a:gdLst/>
              <a:ahLst/>
              <a:cxnLst/>
              <a:rect l="l" t="t" r="r" b="b"/>
              <a:pathLst>
                <a:path w="6524" h="537" extrusionOk="0">
                  <a:moveTo>
                    <a:pt x="363" y="0"/>
                  </a:moveTo>
                  <a:cubicBezTo>
                    <a:pt x="0" y="0"/>
                    <a:pt x="0" y="537"/>
                    <a:pt x="363" y="537"/>
                  </a:cubicBezTo>
                  <a:lnTo>
                    <a:pt x="6161" y="537"/>
                  </a:lnTo>
                  <a:cubicBezTo>
                    <a:pt x="6523" y="537"/>
                    <a:pt x="6523" y="0"/>
                    <a:pt x="61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1" name="Google Shape;4411;p119"/>
            <p:cNvSpPr/>
            <p:nvPr/>
          </p:nvSpPr>
          <p:spPr>
            <a:xfrm>
              <a:off x="4953391" y="1791506"/>
              <a:ext cx="70561" cy="70561"/>
            </a:xfrm>
            <a:custGeom>
              <a:avLst/>
              <a:gdLst/>
              <a:ahLst/>
              <a:cxnLst/>
              <a:rect l="l" t="t" r="r" b="b"/>
              <a:pathLst>
                <a:path w="668" h="668" extrusionOk="0">
                  <a:moveTo>
                    <a:pt x="334" y="1"/>
                  </a:moveTo>
                  <a:cubicBezTo>
                    <a:pt x="146" y="1"/>
                    <a:pt x="1" y="146"/>
                    <a:pt x="1" y="334"/>
                  </a:cubicBezTo>
                  <a:cubicBezTo>
                    <a:pt x="1" y="522"/>
                    <a:pt x="146" y="667"/>
                    <a:pt x="334" y="667"/>
                  </a:cubicBezTo>
                  <a:cubicBezTo>
                    <a:pt x="522" y="667"/>
                    <a:pt x="667" y="522"/>
                    <a:pt x="667" y="334"/>
                  </a:cubicBezTo>
                  <a:cubicBezTo>
                    <a:pt x="667" y="146"/>
                    <a:pt x="522" y="1"/>
                    <a:pt x="3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2" name="Google Shape;4412;p119"/>
            <p:cNvSpPr/>
            <p:nvPr/>
          </p:nvSpPr>
          <p:spPr>
            <a:xfrm>
              <a:off x="5094302" y="1791506"/>
              <a:ext cx="72040" cy="70561"/>
            </a:xfrm>
            <a:custGeom>
              <a:avLst/>
              <a:gdLst/>
              <a:ahLst/>
              <a:cxnLst/>
              <a:rect l="l" t="t" r="r" b="b"/>
              <a:pathLst>
                <a:path w="682" h="668" extrusionOk="0">
                  <a:moveTo>
                    <a:pt x="334" y="1"/>
                  </a:moveTo>
                  <a:cubicBezTo>
                    <a:pt x="160" y="1"/>
                    <a:pt x="0" y="146"/>
                    <a:pt x="0" y="334"/>
                  </a:cubicBezTo>
                  <a:cubicBezTo>
                    <a:pt x="0" y="522"/>
                    <a:pt x="160" y="667"/>
                    <a:pt x="334" y="667"/>
                  </a:cubicBezTo>
                  <a:cubicBezTo>
                    <a:pt x="522" y="667"/>
                    <a:pt x="682" y="522"/>
                    <a:pt x="682" y="334"/>
                  </a:cubicBezTo>
                  <a:cubicBezTo>
                    <a:pt x="682" y="146"/>
                    <a:pt x="522" y="1"/>
                    <a:pt x="3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3" name="Google Shape;4413;p119"/>
            <p:cNvSpPr/>
            <p:nvPr/>
          </p:nvSpPr>
          <p:spPr>
            <a:xfrm>
              <a:off x="5235108" y="1791506"/>
              <a:ext cx="70561" cy="70561"/>
            </a:xfrm>
            <a:custGeom>
              <a:avLst/>
              <a:gdLst/>
              <a:ahLst/>
              <a:cxnLst/>
              <a:rect l="l" t="t" r="r" b="b"/>
              <a:pathLst>
                <a:path w="668" h="668" extrusionOk="0">
                  <a:moveTo>
                    <a:pt x="334" y="1"/>
                  </a:moveTo>
                  <a:cubicBezTo>
                    <a:pt x="160" y="1"/>
                    <a:pt x="1" y="146"/>
                    <a:pt x="1" y="334"/>
                  </a:cubicBezTo>
                  <a:cubicBezTo>
                    <a:pt x="1" y="522"/>
                    <a:pt x="160" y="667"/>
                    <a:pt x="334" y="667"/>
                  </a:cubicBezTo>
                  <a:cubicBezTo>
                    <a:pt x="523" y="667"/>
                    <a:pt x="668" y="522"/>
                    <a:pt x="668" y="334"/>
                  </a:cubicBezTo>
                  <a:cubicBezTo>
                    <a:pt x="668" y="146"/>
                    <a:pt x="523" y="1"/>
                    <a:pt x="3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4" name="Google Shape;4414;p119"/>
            <p:cNvSpPr/>
            <p:nvPr/>
          </p:nvSpPr>
          <p:spPr>
            <a:xfrm>
              <a:off x="4322570" y="3303750"/>
              <a:ext cx="1895636" cy="1052075"/>
            </a:xfrm>
            <a:custGeom>
              <a:avLst/>
              <a:gdLst/>
              <a:ahLst/>
              <a:cxnLst/>
              <a:rect l="l" t="t" r="r" b="b"/>
              <a:pathLst>
                <a:path w="17946" h="9960" extrusionOk="0">
                  <a:moveTo>
                    <a:pt x="0" y="1"/>
                  </a:moveTo>
                  <a:lnTo>
                    <a:pt x="0" y="9423"/>
                  </a:lnTo>
                  <a:cubicBezTo>
                    <a:pt x="0" y="9713"/>
                    <a:pt x="246" y="9959"/>
                    <a:pt x="551" y="9959"/>
                  </a:cubicBezTo>
                  <a:lnTo>
                    <a:pt x="17395" y="9959"/>
                  </a:lnTo>
                  <a:cubicBezTo>
                    <a:pt x="17699" y="9959"/>
                    <a:pt x="17946" y="9713"/>
                    <a:pt x="17946" y="9423"/>
                  </a:cubicBezTo>
                  <a:lnTo>
                    <a:pt x="17946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5" name="Google Shape;4415;p119"/>
            <p:cNvSpPr/>
            <p:nvPr/>
          </p:nvSpPr>
          <p:spPr>
            <a:xfrm>
              <a:off x="4322570" y="3179740"/>
              <a:ext cx="1895636" cy="124115"/>
            </a:xfrm>
            <a:custGeom>
              <a:avLst/>
              <a:gdLst/>
              <a:ahLst/>
              <a:cxnLst/>
              <a:rect l="l" t="t" r="r" b="b"/>
              <a:pathLst>
                <a:path w="17946" h="1175" extrusionOk="0">
                  <a:moveTo>
                    <a:pt x="551" y="0"/>
                  </a:moveTo>
                  <a:cubicBezTo>
                    <a:pt x="246" y="0"/>
                    <a:pt x="0" y="247"/>
                    <a:pt x="0" y="551"/>
                  </a:cubicBezTo>
                  <a:lnTo>
                    <a:pt x="0" y="1175"/>
                  </a:lnTo>
                  <a:lnTo>
                    <a:pt x="17946" y="1175"/>
                  </a:lnTo>
                  <a:lnTo>
                    <a:pt x="17946" y="551"/>
                  </a:lnTo>
                  <a:cubicBezTo>
                    <a:pt x="17946" y="247"/>
                    <a:pt x="17699" y="0"/>
                    <a:pt x="17395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16" name="Google Shape;4416;p119"/>
          <p:cNvGrpSpPr/>
          <p:nvPr/>
        </p:nvGrpSpPr>
        <p:grpSpPr>
          <a:xfrm>
            <a:off x="7673025" y="3692920"/>
            <a:ext cx="1068818" cy="1032987"/>
            <a:chOff x="8429700" y="549598"/>
            <a:chExt cx="3880967" cy="3750859"/>
          </a:xfrm>
        </p:grpSpPr>
        <p:sp>
          <p:nvSpPr>
            <p:cNvPr id="4417" name="Google Shape;4417;p119"/>
            <p:cNvSpPr/>
            <p:nvPr/>
          </p:nvSpPr>
          <p:spPr>
            <a:xfrm>
              <a:off x="9869980" y="549598"/>
              <a:ext cx="2400468" cy="2760204"/>
            </a:xfrm>
            <a:custGeom>
              <a:avLst/>
              <a:gdLst/>
              <a:ahLst/>
              <a:cxnLst/>
              <a:rect l="l" t="t" r="r" b="b"/>
              <a:pathLst>
                <a:path w="27292" h="31382" extrusionOk="0">
                  <a:moveTo>
                    <a:pt x="13035" y="55"/>
                  </a:moveTo>
                  <a:cubicBezTo>
                    <a:pt x="13728" y="1"/>
                    <a:pt x="14531" y="274"/>
                    <a:pt x="15134" y="548"/>
                  </a:cubicBezTo>
                  <a:cubicBezTo>
                    <a:pt x="16923" y="1333"/>
                    <a:pt x="18621" y="2264"/>
                    <a:pt x="20245" y="3195"/>
                  </a:cubicBezTo>
                  <a:cubicBezTo>
                    <a:pt x="20775" y="3487"/>
                    <a:pt x="21322" y="3834"/>
                    <a:pt x="21906" y="4126"/>
                  </a:cubicBezTo>
                  <a:cubicBezTo>
                    <a:pt x="23057" y="4710"/>
                    <a:pt x="24152" y="5167"/>
                    <a:pt x="25302" y="5897"/>
                  </a:cubicBezTo>
                  <a:cubicBezTo>
                    <a:pt x="25923" y="6280"/>
                    <a:pt x="26598" y="6755"/>
                    <a:pt x="26835" y="7376"/>
                  </a:cubicBezTo>
                  <a:cubicBezTo>
                    <a:pt x="27292" y="8544"/>
                    <a:pt x="26744" y="9986"/>
                    <a:pt x="26324" y="10826"/>
                  </a:cubicBezTo>
                  <a:cubicBezTo>
                    <a:pt x="25831" y="11830"/>
                    <a:pt x="25302" y="12761"/>
                    <a:pt x="24846" y="13674"/>
                  </a:cubicBezTo>
                  <a:cubicBezTo>
                    <a:pt x="23842" y="15609"/>
                    <a:pt x="22892" y="17361"/>
                    <a:pt x="21852" y="19351"/>
                  </a:cubicBezTo>
                  <a:cubicBezTo>
                    <a:pt x="20793" y="21323"/>
                    <a:pt x="19862" y="23203"/>
                    <a:pt x="18931" y="25101"/>
                  </a:cubicBezTo>
                  <a:cubicBezTo>
                    <a:pt x="18255" y="26507"/>
                    <a:pt x="17434" y="27967"/>
                    <a:pt x="16686" y="29373"/>
                  </a:cubicBezTo>
                  <a:cubicBezTo>
                    <a:pt x="16266" y="30158"/>
                    <a:pt x="15937" y="30943"/>
                    <a:pt x="15097" y="31253"/>
                  </a:cubicBezTo>
                  <a:cubicBezTo>
                    <a:pt x="14824" y="31345"/>
                    <a:pt x="14550" y="31381"/>
                    <a:pt x="14276" y="31345"/>
                  </a:cubicBezTo>
                  <a:cubicBezTo>
                    <a:pt x="13600" y="31272"/>
                    <a:pt x="12943" y="30888"/>
                    <a:pt x="12341" y="30596"/>
                  </a:cubicBezTo>
                  <a:cubicBezTo>
                    <a:pt x="11720" y="30304"/>
                    <a:pt x="11118" y="29975"/>
                    <a:pt x="10570" y="29665"/>
                  </a:cubicBezTo>
                  <a:cubicBezTo>
                    <a:pt x="8343" y="28424"/>
                    <a:pt x="5714" y="27237"/>
                    <a:pt x="3487" y="25923"/>
                  </a:cubicBezTo>
                  <a:cubicBezTo>
                    <a:pt x="2428" y="25284"/>
                    <a:pt x="1150" y="24517"/>
                    <a:pt x="603" y="23422"/>
                  </a:cubicBezTo>
                  <a:cubicBezTo>
                    <a:pt x="0" y="22162"/>
                    <a:pt x="804" y="20392"/>
                    <a:pt x="1315" y="19369"/>
                  </a:cubicBezTo>
                  <a:cubicBezTo>
                    <a:pt x="1808" y="18365"/>
                    <a:pt x="2301" y="17507"/>
                    <a:pt x="2793" y="16668"/>
                  </a:cubicBezTo>
                  <a:cubicBezTo>
                    <a:pt x="3323" y="15755"/>
                    <a:pt x="3852" y="14842"/>
                    <a:pt x="4327" y="14002"/>
                  </a:cubicBezTo>
                  <a:cubicBezTo>
                    <a:pt x="5386" y="12213"/>
                    <a:pt x="6353" y="10388"/>
                    <a:pt x="7229" y="8508"/>
                  </a:cubicBezTo>
                  <a:cubicBezTo>
                    <a:pt x="7649" y="7576"/>
                    <a:pt x="8142" y="6554"/>
                    <a:pt x="8599" y="5678"/>
                  </a:cubicBezTo>
                  <a:cubicBezTo>
                    <a:pt x="9292" y="4382"/>
                    <a:pt x="10077" y="2940"/>
                    <a:pt x="10899" y="1680"/>
                  </a:cubicBezTo>
                  <a:cubicBezTo>
                    <a:pt x="11154" y="1242"/>
                    <a:pt x="11465" y="859"/>
                    <a:pt x="11830" y="512"/>
                  </a:cubicBezTo>
                  <a:cubicBezTo>
                    <a:pt x="12177" y="238"/>
                    <a:pt x="12596" y="74"/>
                    <a:pt x="13035" y="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8" name="Google Shape;4418;p119"/>
            <p:cNvSpPr/>
            <p:nvPr/>
          </p:nvSpPr>
          <p:spPr>
            <a:xfrm>
              <a:off x="10772320" y="2600026"/>
              <a:ext cx="493076" cy="574874"/>
            </a:xfrm>
            <a:custGeom>
              <a:avLst/>
              <a:gdLst/>
              <a:ahLst/>
              <a:cxnLst/>
              <a:rect l="l" t="t" r="r" b="b"/>
              <a:pathLst>
                <a:path w="5606" h="6536" extrusionOk="0">
                  <a:moveTo>
                    <a:pt x="3250" y="183"/>
                  </a:moveTo>
                  <a:cubicBezTo>
                    <a:pt x="3195" y="420"/>
                    <a:pt x="2922" y="384"/>
                    <a:pt x="2794" y="420"/>
                  </a:cubicBezTo>
                  <a:cubicBezTo>
                    <a:pt x="1753" y="712"/>
                    <a:pt x="767" y="1388"/>
                    <a:pt x="749" y="2757"/>
                  </a:cubicBezTo>
                  <a:cubicBezTo>
                    <a:pt x="713" y="4181"/>
                    <a:pt x="1954" y="5313"/>
                    <a:pt x="3378" y="5112"/>
                  </a:cubicBezTo>
                  <a:cubicBezTo>
                    <a:pt x="3944" y="5057"/>
                    <a:pt x="4455" y="4783"/>
                    <a:pt x="4820" y="4363"/>
                  </a:cubicBezTo>
                  <a:cubicBezTo>
                    <a:pt x="4948" y="4236"/>
                    <a:pt x="5057" y="3943"/>
                    <a:pt x="5349" y="4071"/>
                  </a:cubicBezTo>
                  <a:cubicBezTo>
                    <a:pt x="5605" y="4546"/>
                    <a:pt x="5057" y="4929"/>
                    <a:pt x="4729" y="5148"/>
                  </a:cubicBezTo>
                  <a:cubicBezTo>
                    <a:pt x="2703" y="6536"/>
                    <a:pt x="1" y="4929"/>
                    <a:pt x="256" y="2483"/>
                  </a:cubicBezTo>
                  <a:cubicBezTo>
                    <a:pt x="366" y="1315"/>
                    <a:pt x="1333" y="183"/>
                    <a:pt x="2520" y="55"/>
                  </a:cubicBezTo>
                  <a:cubicBezTo>
                    <a:pt x="2776" y="0"/>
                    <a:pt x="3031" y="37"/>
                    <a:pt x="3250" y="18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9" name="Google Shape;4419;p119"/>
            <p:cNvSpPr/>
            <p:nvPr/>
          </p:nvSpPr>
          <p:spPr>
            <a:xfrm>
              <a:off x="10867049" y="2696338"/>
              <a:ext cx="346895" cy="334053"/>
            </a:xfrm>
            <a:custGeom>
              <a:avLst/>
              <a:gdLst/>
              <a:ahLst/>
              <a:cxnLst/>
              <a:rect l="l" t="t" r="r" b="b"/>
              <a:pathLst>
                <a:path w="3944" h="3798" extrusionOk="0">
                  <a:moveTo>
                    <a:pt x="1863" y="37"/>
                  </a:moveTo>
                  <a:cubicBezTo>
                    <a:pt x="2246" y="1"/>
                    <a:pt x="2611" y="55"/>
                    <a:pt x="2958" y="220"/>
                  </a:cubicBezTo>
                  <a:cubicBezTo>
                    <a:pt x="3615" y="603"/>
                    <a:pt x="3944" y="1370"/>
                    <a:pt x="3780" y="2118"/>
                  </a:cubicBezTo>
                  <a:cubicBezTo>
                    <a:pt x="3597" y="2848"/>
                    <a:pt x="2356" y="3798"/>
                    <a:pt x="1279" y="3268"/>
                  </a:cubicBezTo>
                  <a:cubicBezTo>
                    <a:pt x="877" y="3031"/>
                    <a:pt x="585" y="2666"/>
                    <a:pt x="439" y="2246"/>
                  </a:cubicBezTo>
                  <a:cubicBezTo>
                    <a:pt x="1" y="1206"/>
                    <a:pt x="731" y="55"/>
                    <a:pt x="1863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0" name="Google Shape;4420;p119"/>
            <p:cNvSpPr/>
            <p:nvPr/>
          </p:nvSpPr>
          <p:spPr>
            <a:xfrm>
              <a:off x="11008394" y="2720438"/>
              <a:ext cx="97982" cy="239326"/>
            </a:xfrm>
            <a:custGeom>
              <a:avLst/>
              <a:gdLst/>
              <a:ahLst/>
              <a:cxnLst/>
              <a:rect l="l" t="t" r="r" b="b"/>
              <a:pathLst>
                <a:path w="1114" h="2721" extrusionOk="0">
                  <a:moveTo>
                    <a:pt x="292" y="1"/>
                  </a:moveTo>
                  <a:cubicBezTo>
                    <a:pt x="639" y="475"/>
                    <a:pt x="840" y="1242"/>
                    <a:pt x="950" y="1972"/>
                  </a:cubicBezTo>
                  <a:cubicBezTo>
                    <a:pt x="986" y="2191"/>
                    <a:pt x="1114" y="2483"/>
                    <a:pt x="931" y="2666"/>
                  </a:cubicBezTo>
                  <a:cubicBezTo>
                    <a:pt x="639" y="2721"/>
                    <a:pt x="584" y="2410"/>
                    <a:pt x="493" y="2209"/>
                  </a:cubicBezTo>
                  <a:cubicBezTo>
                    <a:pt x="420" y="1990"/>
                    <a:pt x="347" y="1753"/>
                    <a:pt x="292" y="1552"/>
                  </a:cubicBezTo>
                  <a:cubicBezTo>
                    <a:pt x="183" y="1096"/>
                    <a:pt x="0" y="439"/>
                    <a:pt x="73" y="92"/>
                  </a:cubicBezTo>
                  <a:cubicBezTo>
                    <a:pt x="55" y="55"/>
                    <a:pt x="92" y="19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1" name="Google Shape;4421;p119"/>
            <p:cNvSpPr/>
            <p:nvPr/>
          </p:nvSpPr>
          <p:spPr>
            <a:xfrm>
              <a:off x="11077440" y="2097446"/>
              <a:ext cx="492988" cy="576545"/>
            </a:xfrm>
            <a:custGeom>
              <a:avLst/>
              <a:gdLst/>
              <a:ahLst/>
              <a:cxnLst/>
              <a:rect l="l" t="t" r="r" b="b"/>
              <a:pathLst>
                <a:path w="5605" h="6555" extrusionOk="0">
                  <a:moveTo>
                    <a:pt x="3250" y="201"/>
                  </a:moveTo>
                  <a:cubicBezTo>
                    <a:pt x="3195" y="402"/>
                    <a:pt x="2939" y="384"/>
                    <a:pt x="2793" y="420"/>
                  </a:cubicBezTo>
                  <a:cubicBezTo>
                    <a:pt x="1753" y="712"/>
                    <a:pt x="785" y="1388"/>
                    <a:pt x="749" y="2757"/>
                  </a:cubicBezTo>
                  <a:cubicBezTo>
                    <a:pt x="712" y="4181"/>
                    <a:pt x="1954" y="5313"/>
                    <a:pt x="3377" y="5130"/>
                  </a:cubicBezTo>
                  <a:cubicBezTo>
                    <a:pt x="3943" y="5075"/>
                    <a:pt x="4454" y="4802"/>
                    <a:pt x="4820" y="4363"/>
                  </a:cubicBezTo>
                  <a:cubicBezTo>
                    <a:pt x="4947" y="4236"/>
                    <a:pt x="5057" y="3944"/>
                    <a:pt x="5349" y="4071"/>
                  </a:cubicBezTo>
                  <a:cubicBezTo>
                    <a:pt x="5605" y="4564"/>
                    <a:pt x="5057" y="4929"/>
                    <a:pt x="4728" y="5167"/>
                  </a:cubicBezTo>
                  <a:cubicBezTo>
                    <a:pt x="2702" y="6554"/>
                    <a:pt x="0" y="4929"/>
                    <a:pt x="256" y="2501"/>
                  </a:cubicBezTo>
                  <a:cubicBezTo>
                    <a:pt x="365" y="1333"/>
                    <a:pt x="1315" y="201"/>
                    <a:pt x="2519" y="55"/>
                  </a:cubicBezTo>
                  <a:cubicBezTo>
                    <a:pt x="2775" y="1"/>
                    <a:pt x="3031" y="55"/>
                    <a:pt x="3250" y="2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2" name="Google Shape;4422;p119"/>
            <p:cNvSpPr/>
            <p:nvPr/>
          </p:nvSpPr>
          <p:spPr>
            <a:xfrm>
              <a:off x="11191431" y="2195429"/>
              <a:ext cx="329216" cy="334053"/>
            </a:xfrm>
            <a:custGeom>
              <a:avLst/>
              <a:gdLst/>
              <a:ahLst/>
              <a:cxnLst/>
              <a:rect l="l" t="t" r="r" b="b"/>
              <a:pathLst>
                <a:path w="3743" h="3798" extrusionOk="0">
                  <a:moveTo>
                    <a:pt x="1662" y="37"/>
                  </a:moveTo>
                  <a:cubicBezTo>
                    <a:pt x="2027" y="0"/>
                    <a:pt x="2410" y="55"/>
                    <a:pt x="2739" y="201"/>
                  </a:cubicBezTo>
                  <a:cubicBezTo>
                    <a:pt x="3396" y="584"/>
                    <a:pt x="3743" y="1351"/>
                    <a:pt x="3578" y="2099"/>
                  </a:cubicBezTo>
                  <a:cubicBezTo>
                    <a:pt x="3378" y="2848"/>
                    <a:pt x="2154" y="3797"/>
                    <a:pt x="1059" y="3268"/>
                  </a:cubicBezTo>
                  <a:cubicBezTo>
                    <a:pt x="676" y="3030"/>
                    <a:pt x="365" y="2665"/>
                    <a:pt x="238" y="2245"/>
                  </a:cubicBezTo>
                  <a:cubicBezTo>
                    <a:pt x="0" y="1387"/>
                    <a:pt x="420" y="475"/>
                    <a:pt x="1223" y="110"/>
                  </a:cubicBezTo>
                  <a:cubicBezTo>
                    <a:pt x="1369" y="55"/>
                    <a:pt x="1516" y="37"/>
                    <a:pt x="1662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3" name="Google Shape;4423;p119"/>
            <p:cNvSpPr/>
            <p:nvPr/>
          </p:nvSpPr>
          <p:spPr>
            <a:xfrm>
              <a:off x="11313425" y="2217858"/>
              <a:ext cx="99653" cy="240909"/>
            </a:xfrm>
            <a:custGeom>
              <a:avLst/>
              <a:gdLst/>
              <a:ahLst/>
              <a:cxnLst/>
              <a:rect l="l" t="t" r="r" b="b"/>
              <a:pathLst>
                <a:path w="1133" h="2739" extrusionOk="0">
                  <a:moveTo>
                    <a:pt x="311" y="19"/>
                  </a:moveTo>
                  <a:cubicBezTo>
                    <a:pt x="640" y="494"/>
                    <a:pt x="840" y="1260"/>
                    <a:pt x="968" y="1990"/>
                  </a:cubicBezTo>
                  <a:cubicBezTo>
                    <a:pt x="1005" y="2210"/>
                    <a:pt x="1133" y="2483"/>
                    <a:pt x="932" y="2666"/>
                  </a:cubicBezTo>
                  <a:cubicBezTo>
                    <a:pt x="658" y="2739"/>
                    <a:pt x="585" y="2429"/>
                    <a:pt x="512" y="2210"/>
                  </a:cubicBezTo>
                  <a:cubicBezTo>
                    <a:pt x="421" y="2009"/>
                    <a:pt x="366" y="1753"/>
                    <a:pt x="311" y="1552"/>
                  </a:cubicBezTo>
                  <a:cubicBezTo>
                    <a:pt x="183" y="1096"/>
                    <a:pt x="1" y="439"/>
                    <a:pt x="74" y="110"/>
                  </a:cubicBezTo>
                  <a:cubicBezTo>
                    <a:pt x="74" y="55"/>
                    <a:pt x="92" y="19"/>
                    <a:pt x="1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4" name="Google Shape;4424;p119"/>
            <p:cNvSpPr/>
            <p:nvPr/>
          </p:nvSpPr>
          <p:spPr>
            <a:xfrm>
              <a:off x="11337525" y="1601287"/>
              <a:ext cx="494659" cy="574962"/>
            </a:xfrm>
            <a:custGeom>
              <a:avLst/>
              <a:gdLst/>
              <a:ahLst/>
              <a:cxnLst/>
              <a:rect l="l" t="t" r="r" b="b"/>
              <a:pathLst>
                <a:path w="5624" h="6537" extrusionOk="0">
                  <a:moveTo>
                    <a:pt x="3250" y="183"/>
                  </a:moveTo>
                  <a:cubicBezTo>
                    <a:pt x="3195" y="402"/>
                    <a:pt x="2940" y="384"/>
                    <a:pt x="2794" y="421"/>
                  </a:cubicBezTo>
                  <a:cubicBezTo>
                    <a:pt x="1753" y="713"/>
                    <a:pt x="767" y="1388"/>
                    <a:pt x="749" y="2757"/>
                  </a:cubicBezTo>
                  <a:cubicBezTo>
                    <a:pt x="712" y="4181"/>
                    <a:pt x="1972" y="5313"/>
                    <a:pt x="3396" y="5130"/>
                  </a:cubicBezTo>
                  <a:cubicBezTo>
                    <a:pt x="3944" y="5057"/>
                    <a:pt x="4473" y="4802"/>
                    <a:pt x="4838" y="4364"/>
                  </a:cubicBezTo>
                  <a:cubicBezTo>
                    <a:pt x="4948" y="4236"/>
                    <a:pt x="5057" y="3944"/>
                    <a:pt x="5368" y="4072"/>
                  </a:cubicBezTo>
                  <a:cubicBezTo>
                    <a:pt x="5623" y="4564"/>
                    <a:pt x="5057" y="4930"/>
                    <a:pt x="4729" y="5149"/>
                  </a:cubicBezTo>
                  <a:cubicBezTo>
                    <a:pt x="2721" y="6536"/>
                    <a:pt x="1" y="4930"/>
                    <a:pt x="256" y="2483"/>
                  </a:cubicBezTo>
                  <a:cubicBezTo>
                    <a:pt x="366" y="1333"/>
                    <a:pt x="1333" y="183"/>
                    <a:pt x="2538" y="55"/>
                  </a:cubicBezTo>
                  <a:cubicBezTo>
                    <a:pt x="2775" y="1"/>
                    <a:pt x="3031" y="37"/>
                    <a:pt x="3250" y="18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5" name="Google Shape;4425;p119"/>
            <p:cNvSpPr/>
            <p:nvPr/>
          </p:nvSpPr>
          <p:spPr>
            <a:xfrm>
              <a:off x="11451516" y="1697686"/>
              <a:ext cx="327632" cy="334053"/>
            </a:xfrm>
            <a:custGeom>
              <a:avLst/>
              <a:gdLst/>
              <a:ahLst/>
              <a:cxnLst/>
              <a:rect l="l" t="t" r="r" b="b"/>
              <a:pathLst>
                <a:path w="3725" h="3798" extrusionOk="0">
                  <a:moveTo>
                    <a:pt x="1662" y="55"/>
                  </a:moveTo>
                  <a:cubicBezTo>
                    <a:pt x="2027" y="0"/>
                    <a:pt x="2392" y="55"/>
                    <a:pt x="2739" y="219"/>
                  </a:cubicBezTo>
                  <a:cubicBezTo>
                    <a:pt x="3396" y="602"/>
                    <a:pt x="3725" y="1369"/>
                    <a:pt x="3560" y="2118"/>
                  </a:cubicBezTo>
                  <a:cubicBezTo>
                    <a:pt x="3378" y="2848"/>
                    <a:pt x="2136" y="3797"/>
                    <a:pt x="1059" y="3268"/>
                  </a:cubicBezTo>
                  <a:cubicBezTo>
                    <a:pt x="658" y="3030"/>
                    <a:pt x="366" y="2665"/>
                    <a:pt x="238" y="2245"/>
                  </a:cubicBezTo>
                  <a:cubicBezTo>
                    <a:pt x="1" y="1387"/>
                    <a:pt x="421" y="493"/>
                    <a:pt x="1224" y="110"/>
                  </a:cubicBezTo>
                  <a:cubicBezTo>
                    <a:pt x="1370" y="73"/>
                    <a:pt x="1516" y="55"/>
                    <a:pt x="1662" y="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6" name="Google Shape;4426;p119"/>
            <p:cNvSpPr/>
            <p:nvPr/>
          </p:nvSpPr>
          <p:spPr>
            <a:xfrm>
              <a:off x="11573599" y="1721698"/>
              <a:ext cx="99565" cy="239326"/>
            </a:xfrm>
            <a:custGeom>
              <a:avLst/>
              <a:gdLst/>
              <a:ahLst/>
              <a:cxnLst/>
              <a:rect l="l" t="t" r="r" b="b"/>
              <a:pathLst>
                <a:path w="1132" h="2721" extrusionOk="0">
                  <a:moveTo>
                    <a:pt x="310" y="1"/>
                  </a:moveTo>
                  <a:cubicBezTo>
                    <a:pt x="639" y="475"/>
                    <a:pt x="840" y="1242"/>
                    <a:pt x="968" y="1972"/>
                  </a:cubicBezTo>
                  <a:cubicBezTo>
                    <a:pt x="1004" y="2210"/>
                    <a:pt x="1132" y="2484"/>
                    <a:pt x="931" y="2666"/>
                  </a:cubicBezTo>
                  <a:cubicBezTo>
                    <a:pt x="657" y="2721"/>
                    <a:pt x="584" y="2411"/>
                    <a:pt x="493" y="2210"/>
                  </a:cubicBezTo>
                  <a:cubicBezTo>
                    <a:pt x="420" y="1991"/>
                    <a:pt x="365" y="1753"/>
                    <a:pt x="310" y="1553"/>
                  </a:cubicBezTo>
                  <a:cubicBezTo>
                    <a:pt x="183" y="1096"/>
                    <a:pt x="0" y="439"/>
                    <a:pt x="73" y="92"/>
                  </a:cubicBezTo>
                  <a:cubicBezTo>
                    <a:pt x="73" y="56"/>
                    <a:pt x="91" y="19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7" name="Google Shape;4427;p119"/>
            <p:cNvSpPr/>
            <p:nvPr/>
          </p:nvSpPr>
          <p:spPr>
            <a:xfrm>
              <a:off x="11613707" y="1065020"/>
              <a:ext cx="491405" cy="573291"/>
            </a:xfrm>
            <a:custGeom>
              <a:avLst/>
              <a:gdLst/>
              <a:ahLst/>
              <a:cxnLst/>
              <a:rect l="l" t="t" r="r" b="b"/>
              <a:pathLst>
                <a:path w="5587" h="6518" extrusionOk="0">
                  <a:moveTo>
                    <a:pt x="3250" y="183"/>
                  </a:moveTo>
                  <a:cubicBezTo>
                    <a:pt x="3195" y="402"/>
                    <a:pt x="2921" y="366"/>
                    <a:pt x="2793" y="402"/>
                  </a:cubicBezTo>
                  <a:cubicBezTo>
                    <a:pt x="1753" y="712"/>
                    <a:pt x="767" y="1370"/>
                    <a:pt x="731" y="2739"/>
                  </a:cubicBezTo>
                  <a:cubicBezTo>
                    <a:pt x="694" y="4181"/>
                    <a:pt x="1935" y="5313"/>
                    <a:pt x="3359" y="5112"/>
                  </a:cubicBezTo>
                  <a:cubicBezTo>
                    <a:pt x="3925" y="5057"/>
                    <a:pt x="4436" y="4783"/>
                    <a:pt x="4820" y="4363"/>
                  </a:cubicBezTo>
                  <a:cubicBezTo>
                    <a:pt x="4929" y="4217"/>
                    <a:pt x="5039" y="3925"/>
                    <a:pt x="5331" y="4053"/>
                  </a:cubicBezTo>
                  <a:cubicBezTo>
                    <a:pt x="5586" y="4546"/>
                    <a:pt x="5039" y="4929"/>
                    <a:pt x="4710" y="5148"/>
                  </a:cubicBezTo>
                  <a:cubicBezTo>
                    <a:pt x="2702" y="6518"/>
                    <a:pt x="0" y="4911"/>
                    <a:pt x="256" y="2483"/>
                  </a:cubicBezTo>
                  <a:cubicBezTo>
                    <a:pt x="366" y="1315"/>
                    <a:pt x="1315" y="183"/>
                    <a:pt x="2520" y="55"/>
                  </a:cubicBezTo>
                  <a:cubicBezTo>
                    <a:pt x="2775" y="1"/>
                    <a:pt x="3031" y="37"/>
                    <a:pt x="3250" y="18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8" name="Google Shape;4428;p119"/>
            <p:cNvSpPr/>
            <p:nvPr/>
          </p:nvSpPr>
          <p:spPr>
            <a:xfrm>
              <a:off x="11727698" y="1161331"/>
              <a:ext cx="327632" cy="334053"/>
            </a:xfrm>
            <a:custGeom>
              <a:avLst/>
              <a:gdLst/>
              <a:ahLst/>
              <a:cxnLst/>
              <a:rect l="l" t="t" r="r" b="b"/>
              <a:pathLst>
                <a:path w="3725" h="3798" extrusionOk="0">
                  <a:moveTo>
                    <a:pt x="1643" y="37"/>
                  </a:moveTo>
                  <a:cubicBezTo>
                    <a:pt x="2027" y="1"/>
                    <a:pt x="2392" y="56"/>
                    <a:pt x="2739" y="202"/>
                  </a:cubicBezTo>
                  <a:cubicBezTo>
                    <a:pt x="3396" y="603"/>
                    <a:pt x="3725" y="1370"/>
                    <a:pt x="3560" y="2118"/>
                  </a:cubicBezTo>
                  <a:cubicBezTo>
                    <a:pt x="3359" y="2849"/>
                    <a:pt x="2136" y="3798"/>
                    <a:pt x="1041" y="3250"/>
                  </a:cubicBezTo>
                  <a:cubicBezTo>
                    <a:pt x="658" y="3031"/>
                    <a:pt x="366" y="2666"/>
                    <a:pt x="220" y="2246"/>
                  </a:cubicBezTo>
                  <a:cubicBezTo>
                    <a:pt x="1" y="1388"/>
                    <a:pt x="420" y="475"/>
                    <a:pt x="1205" y="92"/>
                  </a:cubicBezTo>
                  <a:cubicBezTo>
                    <a:pt x="1351" y="56"/>
                    <a:pt x="1497" y="37"/>
                    <a:pt x="1643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9" name="Google Shape;4429;p119"/>
            <p:cNvSpPr/>
            <p:nvPr/>
          </p:nvSpPr>
          <p:spPr>
            <a:xfrm>
              <a:off x="11849693" y="1185431"/>
              <a:ext cx="99653" cy="239326"/>
            </a:xfrm>
            <a:custGeom>
              <a:avLst/>
              <a:gdLst/>
              <a:ahLst/>
              <a:cxnLst/>
              <a:rect l="l" t="t" r="r" b="b"/>
              <a:pathLst>
                <a:path w="1133" h="2721" extrusionOk="0">
                  <a:moveTo>
                    <a:pt x="311" y="1"/>
                  </a:moveTo>
                  <a:cubicBezTo>
                    <a:pt x="640" y="475"/>
                    <a:pt x="841" y="1242"/>
                    <a:pt x="968" y="1972"/>
                  </a:cubicBezTo>
                  <a:cubicBezTo>
                    <a:pt x="1005" y="2210"/>
                    <a:pt x="1133" y="2483"/>
                    <a:pt x="932" y="2666"/>
                  </a:cubicBezTo>
                  <a:cubicBezTo>
                    <a:pt x="658" y="2721"/>
                    <a:pt x="585" y="2410"/>
                    <a:pt x="494" y="2210"/>
                  </a:cubicBezTo>
                  <a:cubicBezTo>
                    <a:pt x="421" y="1990"/>
                    <a:pt x="366" y="1753"/>
                    <a:pt x="293" y="1552"/>
                  </a:cubicBezTo>
                  <a:cubicBezTo>
                    <a:pt x="183" y="1096"/>
                    <a:pt x="1" y="421"/>
                    <a:pt x="74" y="92"/>
                  </a:cubicBezTo>
                  <a:cubicBezTo>
                    <a:pt x="74" y="55"/>
                    <a:pt x="92" y="1"/>
                    <a:pt x="1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0" name="Google Shape;4430;p119"/>
            <p:cNvSpPr/>
            <p:nvPr/>
          </p:nvSpPr>
          <p:spPr>
            <a:xfrm>
              <a:off x="10051433" y="2217858"/>
              <a:ext cx="492988" cy="574874"/>
            </a:xfrm>
            <a:custGeom>
              <a:avLst/>
              <a:gdLst/>
              <a:ahLst/>
              <a:cxnLst/>
              <a:rect l="l" t="t" r="r" b="b"/>
              <a:pathLst>
                <a:path w="5605" h="6536" extrusionOk="0">
                  <a:moveTo>
                    <a:pt x="3231" y="183"/>
                  </a:moveTo>
                  <a:cubicBezTo>
                    <a:pt x="3177" y="402"/>
                    <a:pt x="2921" y="384"/>
                    <a:pt x="2775" y="421"/>
                  </a:cubicBezTo>
                  <a:cubicBezTo>
                    <a:pt x="1753" y="713"/>
                    <a:pt x="767" y="1388"/>
                    <a:pt x="749" y="2757"/>
                  </a:cubicBezTo>
                  <a:cubicBezTo>
                    <a:pt x="694" y="4181"/>
                    <a:pt x="1954" y="5313"/>
                    <a:pt x="3377" y="5112"/>
                  </a:cubicBezTo>
                  <a:cubicBezTo>
                    <a:pt x="3943" y="5057"/>
                    <a:pt x="4454" y="4783"/>
                    <a:pt x="4820" y="4364"/>
                  </a:cubicBezTo>
                  <a:cubicBezTo>
                    <a:pt x="4947" y="4236"/>
                    <a:pt x="5057" y="3944"/>
                    <a:pt x="5349" y="4072"/>
                  </a:cubicBezTo>
                  <a:cubicBezTo>
                    <a:pt x="5605" y="4546"/>
                    <a:pt x="5057" y="4930"/>
                    <a:pt x="4728" y="5149"/>
                  </a:cubicBezTo>
                  <a:cubicBezTo>
                    <a:pt x="2702" y="6536"/>
                    <a:pt x="0" y="4930"/>
                    <a:pt x="256" y="2483"/>
                  </a:cubicBezTo>
                  <a:cubicBezTo>
                    <a:pt x="365" y="1315"/>
                    <a:pt x="1315" y="183"/>
                    <a:pt x="2519" y="55"/>
                  </a:cubicBezTo>
                  <a:cubicBezTo>
                    <a:pt x="2775" y="1"/>
                    <a:pt x="3031" y="37"/>
                    <a:pt x="3231" y="18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1" name="Google Shape;4431;p119"/>
            <p:cNvSpPr/>
            <p:nvPr/>
          </p:nvSpPr>
          <p:spPr>
            <a:xfrm>
              <a:off x="10165424" y="2314169"/>
              <a:ext cx="327632" cy="334141"/>
            </a:xfrm>
            <a:custGeom>
              <a:avLst/>
              <a:gdLst/>
              <a:ahLst/>
              <a:cxnLst/>
              <a:rect l="l" t="t" r="r" b="b"/>
              <a:pathLst>
                <a:path w="3725" h="3799" extrusionOk="0">
                  <a:moveTo>
                    <a:pt x="1662" y="37"/>
                  </a:moveTo>
                  <a:cubicBezTo>
                    <a:pt x="2027" y="1"/>
                    <a:pt x="2392" y="56"/>
                    <a:pt x="2739" y="220"/>
                  </a:cubicBezTo>
                  <a:cubicBezTo>
                    <a:pt x="3396" y="603"/>
                    <a:pt x="3724" y="1370"/>
                    <a:pt x="3560" y="2119"/>
                  </a:cubicBezTo>
                  <a:cubicBezTo>
                    <a:pt x="3378" y="2849"/>
                    <a:pt x="2136" y="3798"/>
                    <a:pt x="1059" y="3269"/>
                  </a:cubicBezTo>
                  <a:cubicBezTo>
                    <a:pt x="658" y="3050"/>
                    <a:pt x="365" y="2684"/>
                    <a:pt x="219" y="2246"/>
                  </a:cubicBezTo>
                  <a:cubicBezTo>
                    <a:pt x="0" y="1388"/>
                    <a:pt x="420" y="494"/>
                    <a:pt x="1223" y="111"/>
                  </a:cubicBezTo>
                  <a:cubicBezTo>
                    <a:pt x="1351" y="74"/>
                    <a:pt x="1497" y="56"/>
                    <a:pt x="1662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2" name="Google Shape;4432;p119"/>
            <p:cNvSpPr/>
            <p:nvPr/>
          </p:nvSpPr>
          <p:spPr>
            <a:xfrm>
              <a:off x="10285836" y="2338269"/>
              <a:ext cx="99653" cy="239326"/>
            </a:xfrm>
            <a:custGeom>
              <a:avLst/>
              <a:gdLst/>
              <a:ahLst/>
              <a:cxnLst/>
              <a:rect l="l" t="t" r="r" b="b"/>
              <a:pathLst>
                <a:path w="1133" h="2721" extrusionOk="0">
                  <a:moveTo>
                    <a:pt x="311" y="1"/>
                  </a:moveTo>
                  <a:cubicBezTo>
                    <a:pt x="658" y="475"/>
                    <a:pt x="858" y="1242"/>
                    <a:pt x="968" y="1972"/>
                  </a:cubicBezTo>
                  <a:cubicBezTo>
                    <a:pt x="1005" y="2191"/>
                    <a:pt x="1132" y="2483"/>
                    <a:pt x="931" y="2666"/>
                  </a:cubicBezTo>
                  <a:cubicBezTo>
                    <a:pt x="658" y="2721"/>
                    <a:pt x="585" y="2410"/>
                    <a:pt x="512" y="2210"/>
                  </a:cubicBezTo>
                  <a:cubicBezTo>
                    <a:pt x="420" y="1991"/>
                    <a:pt x="366" y="1753"/>
                    <a:pt x="311" y="1552"/>
                  </a:cubicBezTo>
                  <a:cubicBezTo>
                    <a:pt x="183" y="1096"/>
                    <a:pt x="0" y="439"/>
                    <a:pt x="92" y="110"/>
                  </a:cubicBezTo>
                  <a:cubicBezTo>
                    <a:pt x="73" y="56"/>
                    <a:pt x="110" y="19"/>
                    <a:pt x="1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3" name="Google Shape;4433;p119"/>
            <p:cNvSpPr/>
            <p:nvPr/>
          </p:nvSpPr>
          <p:spPr>
            <a:xfrm>
              <a:off x="10356464" y="1715278"/>
              <a:ext cx="492988" cy="574962"/>
            </a:xfrm>
            <a:custGeom>
              <a:avLst/>
              <a:gdLst/>
              <a:ahLst/>
              <a:cxnLst/>
              <a:rect l="l" t="t" r="r" b="b"/>
              <a:pathLst>
                <a:path w="5605" h="6537" extrusionOk="0">
                  <a:moveTo>
                    <a:pt x="3250" y="202"/>
                  </a:moveTo>
                  <a:cubicBezTo>
                    <a:pt x="3195" y="402"/>
                    <a:pt x="2940" y="384"/>
                    <a:pt x="2794" y="421"/>
                  </a:cubicBezTo>
                  <a:cubicBezTo>
                    <a:pt x="1753" y="713"/>
                    <a:pt x="786" y="1388"/>
                    <a:pt x="749" y="2757"/>
                  </a:cubicBezTo>
                  <a:cubicBezTo>
                    <a:pt x="713" y="4199"/>
                    <a:pt x="1972" y="5313"/>
                    <a:pt x="3378" y="5131"/>
                  </a:cubicBezTo>
                  <a:cubicBezTo>
                    <a:pt x="3944" y="5057"/>
                    <a:pt x="4455" y="4802"/>
                    <a:pt x="4838" y="4364"/>
                  </a:cubicBezTo>
                  <a:cubicBezTo>
                    <a:pt x="4948" y="4236"/>
                    <a:pt x="5057" y="3944"/>
                    <a:pt x="5368" y="4072"/>
                  </a:cubicBezTo>
                  <a:cubicBezTo>
                    <a:pt x="5605" y="4565"/>
                    <a:pt x="5057" y="4930"/>
                    <a:pt x="4729" y="5167"/>
                  </a:cubicBezTo>
                  <a:cubicBezTo>
                    <a:pt x="2721" y="6536"/>
                    <a:pt x="1" y="4930"/>
                    <a:pt x="256" y="2502"/>
                  </a:cubicBezTo>
                  <a:cubicBezTo>
                    <a:pt x="366" y="1333"/>
                    <a:pt x="1333" y="202"/>
                    <a:pt x="2538" y="56"/>
                  </a:cubicBezTo>
                  <a:cubicBezTo>
                    <a:pt x="2794" y="1"/>
                    <a:pt x="3049" y="56"/>
                    <a:pt x="3250" y="20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4" name="Google Shape;4434;p119"/>
            <p:cNvSpPr/>
            <p:nvPr/>
          </p:nvSpPr>
          <p:spPr>
            <a:xfrm>
              <a:off x="10472126" y="1813261"/>
              <a:ext cx="325961" cy="334053"/>
            </a:xfrm>
            <a:custGeom>
              <a:avLst/>
              <a:gdLst/>
              <a:ahLst/>
              <a:cxnLst/>
              <a:rect l="l" t="t" r="r" b="b"/>
              <a:pathLst>
                <a:path w="3706" h="3798" extrusionOk="0">
                  <a:moveTo>
                    <a:pt x="1643" y="37"/>
                  </a:moveTo>
                  <a:cubicBezTo>
                    <a:pt x="2008" y="0"/>
                    <a:pt x="2373" y="55"/>
                    <a:pt x="2720" y="201"/>
                  </a:cubicBezTo>
                  <a:cubicBezTo>
                    <a:pt x="3377" y="585"/>
                    <a:pt x="3706" y="1351"/>
                    <a:pt x="3542" y="2100"/>
                  </a:cubicBezTo>
                  <a:cubicBezTo>
                    <a:pt x="3359" y="2848"/>
                    <a:pt x="2118" y="3797"/>
                    <a:pt x="1041" y="3268"/>
                  </a:cubicBezTo>
                  <a:cubicBezTo>
                    <a:pt x="639" y="3031"/>
                    <a:pt x="347" y="2666"/>
                    <a:pt x="219" y="2246"/>
                  </a:cubicBezTo>
                  <a:cubicBezTo>
                    <a:pt x="0" y="1388"/>
                    <a:pt x="402" y="475"/>
                    <a:pt x="1205" y="110"/>
                  </a:cubicBezTo>
                  <a:cubicBezTo>
                    <a:pt x="1351" y="55"/>
                    <a:pt x="1497" y="37"/>
                    <a:pt x="1643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5" name="Google Shape;4435;p119"/>
            <p:cNvSpPr/>
            <p:nvPr/>
          </p:nvSpPr>
          <p:spPr>
            <a:xfrm>
              <a:off x="10592538" y="1835689"/>
              <a:ext cx="99653" cy="240997"/>
            </a:xfrm>
            <a:custGeom>
              <a:avLst/>
              <a:gdLst/>
              <a:ahLst/>
              <a:cxnLst/>
              <a:rect l="l" t="t" r="r" b="b"/>
              <a:pathLst>
                <a:path w="1133" h="2740" extrusionOk="0">
                  <a:moveTo>
                    <a:pt x="311" y="19"/>
                  </a:moveTo>
                  <a:cubicBezTo>
                    <a:pt x="639" y="494"/>
                    <a:pt x="840" y="1261"/>
                    <a:pt x="968" y="1991"/>
                  </a:cubicBezTo>
                  <a:cubicBezTo>
                    <a:pt x="1004" y="2210"/>
                    <a:pt x="1132" y="2484"/>
                    <a:pt x="931" y="2666"/>
                  </a:cubicBezTo>
                  <a:cubicBezTo>
                    <a:pt x="657" y="2739"/>
                    <a:pt x="584" y="2429"/>
                    <a:pt x="493" y="2210"/>
                  </a:cubicBezTo>
                  <a:cubicBezTo>
                    <a:pt x="420" y="2009"/>
                    <a:pt x="365" y="1753"/>
                    <a:pt x="311" y="1553"/>
                  </a:cubicBezTo>
                  <a:cubicBezTo>
                    <a:pt x="183" y="1096"/>
                    <a:pt x="0" y="439"/>
                    <a:pt x="73" y="110"/>
                  </a:cubicBezTo>
                  <a:cubicBezTo>
                    <a:pt x="73" y="56"/>
                    <a:pt x="91" y="19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6" name="Google Shape;4436;p119"/>
            <p:cNvSpPr/>
            <p:nvPr/>
          </p:nvSpPr>
          <p:spPr>
            <a:xfrm>
              <a:off x="10614967" y="1219206"/>
              <a:ext cx="494659" cy="574874"/>
            </a:xfrm>
            <a:custGeom>
              <a:avLst/>
              <a:gdLst/>
              <a:ahLst/>
              <a:cxnLst/>
              <a:rect l="l" t="t" r="r" b="b"/>
              <a:pathLst>
                <a:path w="5624" h="6536" extrusionOk="0">
                  <a:moveTo>
                    <a:pt x="3268" y="183"/>
                  </a:moveTo>
                  <a:cubicBezTo>
                    <a:pt x="3214" y="402"/>
                    <a:pt x="2940" y="383"/>
                    <a:pt x="2812" y="420"/>
                  </a:cubicBezTo>
                  <a:cubicBezTo>
                    <a:pt x="1772" y="712"/>
                    <a:pt x="786" y="1387"/>
                    <a:pt x="767" y="2757"/>
                  </a:cubicBezTo>
                  <a:cubicBezTo>
                    <a:pt x="731" y="4180"/>
                    <a:pt x="1972" y="5312"/>
                    <a:pt x="3396" y="5130"/>
                  </a:cubicBezTo>
                  <a:cubicBezTo>
                    <a:pt x="3944" y="5057"/>
                    <a:pt x="4473" y="4783"/>
                    <a:pt x="4838" y="4363"/>
                  </a:cubicBezTo>
                  <a:cubicBezTo>
                    <a:pt x="4948" y="4235"/>
                    <a:pt x="5057" y="3943"/>
                    <a:pt x="5368" y="4071"/>
                  </a:cubicBezTo>
                  <a:cubicBezTo>
                    <a:pt x="5623" y="4564"/>
                    <a:pt x="5057" y="4929"/>
                    <a:pt x="4729" y="5148"/>
                  </a:cubicBezTo>
                  <a:cubicBezTo>
                    <a:pt x="2721" y="6535"/>
                    <a:pt x="1" y="4929"/>
                    <a:pt x="256" y="2483"/>
                  </a:cubicBezTo>
                  <a:cubicBezTo>
                    <a:pt x="366" y="1333"/>
                    <a:pt x="1333" y="183"/>
                    <a:pt x="2538" y="55"/>
                  </a:cubicBezTo>
                  <a:cubicBezTo>
                    <a:pt x="2776" y="0"/>
                    <a:pt x="3049" y="37"/>
                    <a:pt x="3268" y="18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7" name="Google Shape;4437;p119"/>
            <p:cNvSpPr/>
            <p:nvPr/>
          </p:nvSpPr>
          <p:spPr>
            <a:xfrm>
              <a:off x="10730629" y="1315518"/>
              <a:ext cx="327632" cy="334053"/>
            </a:xfrm>
            <a:custGeom>
              <a:avLst/>
              <a:gdLst/>
              <a:ahLst/>
              <a:cxnLst/>
              <a:rect l="l" t="t" r="r" b="b"/>
              <a:pathLst>
                <a:path w="3725" h="3798" extrusionOk="0">
                  <a:moveTo>
                    <a:pt x="1661" y="55"/>
                  </a:moveTo>
                  <a:cubicBezTo>
                    <a:pt x="2026" y="0"/>
                    <a:pt x="2392" y="55"/>
                    <a:pt x="2738" y="219"/>
                  </a:cubicBezTo>
                  <a:cubicBezTo>
                    <a:pt x="3396" y="603"/>
                    <a:pt x="3724" y="1369"/>
                    <a:pt x="3560" y="2118"/>
                  </a:cubicBezTo>
                  <a:cubicBezTo>
                    <a:pt x="3377" y="2848"/>
                    <a:pt x="2136" y="3797"/>
                    <a:pt x="1059" y="3268"/>
                  </a:cubicBezTo>
                  <a:cubicBezTo>
                    <a:pt x="657" y="3049"/>
                    <a:pt x="365" y="2684"/>
                    <a:pt x="219" y="2246"/>
                  </a:cubicBezTo>
                  <a:cubicBezTo>
                    <a:pt x="0" y="1388"/>
                    <a:pt x="420" y="493"/>
                    <a:pt x="1223" y="110"/>
                  </a:cubicBezTo>
                  <a:cubicBezTo>
                    <a:pt x="1351" y="73"/>
                    <a:pt x="1497" y="55"/>
                    <a:pt x="1661" y="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8" name="Google Shape;4438;p119"/>
            <p:cNvSpPr/>
            <p:nvPr/>
          </p:nvSpPr>
          <p:spPr>
            <a:xfrm>
              <a:off x="10852624" y="1339618"/>
              <a:ext cx="98070" cy="239326"/>
            </a:xfrm>
            <a:custGeom>
              <a:avLst/>
              <a:gdLst/>
              <a:ahLst/>
              <a:cxnLst/>
              <a:rect l="l" t="t" r="r" b="b"/>
              <a:pathLst>
                <a:path w="1115" h="2721" extrusionOk="0">
                  <a:moveTo>
                    <a:pt x="293" y="0"/>
                  </a:moveTo>
                  <a:cubicBezTo>
                    <a:pt x="639" y="475"/>
                    <a:pt x="840" y="1241"/>
                    <a:pt x="950" y="1972"/>
                  </a:cubicBezTo>
                  <a:cubicBezTo>
                    <a:pt x="986" y="2191"/>
                    <a:pt x="1114" y="2483"/>
                    <a:pt x="932" y="2665"/>
                  </a:cubicBezTo>
                  <a:cubicBezTo>
                    <a:pt x="639" y="2720"/>
                    <a:pt x="566" y="2410"/>
                    <a:pt x="493" y="2209"/>
                  </a:cubicBezTo>
                  <a:cubicBezTo>
                    <a:pt x="420" y="1990"/>
                    <a:pt x="347" y="1753"/>
                    <a:pt x="293" y="1552"/>
                  </a:cubicBezTo>
                  <a:cubicBezTo>
                    <a:pt x="183" y="1095"/>
                    <a:pt x="1" y="438"/>
                    <a:pt x="74" y="91"/>
                  </a:cubicBezTo>
                  <a:cubicBezTo>
                    <a:pt x="55" y="55"/>
                    <a:pt x="92" y="18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9" name="Google Shape;4439;p119"/>
            <p:cNvSpPr/>
            <p:nvPr/>
          </p:nvSpPr>
          <p:spPr>
            <a:xfrm>
              <a:off x="10892732" y="681268"/>
              <a:ext cx="493076" cy="576545"/>
            </a:xfrm>
            <a:custGeom>
              <a:avLst/>
              <a:gdLst/>
              <a:ahLst/>
              <a:cxnLst/>
              <a:rect l="l" t="t" r="r" b="b"/>
              <a:pathLst>
                <a:path w="5606" h="6555" extrusionOk="0">
                  <a:moveTo>
                    <a:pt x="3232" y="201"/>
                  </a:moveTo>
                  <a:cubicBezTo>
                    <a:pt x="3177" y="420"/>
                    <a:pt x="2922" y="384"/>
                    <a:pt x="2776" y="439"/>
                  </a:cubicBezTo>
                  <a:cubicBezTo>
                    <a:pt x="1735" y="731"/>
                    <a:pt x="768" y="1406"/>
                    <a:pt x="749" y="2757"/>
                  </a:cubicBezTo>
                  <a:cubicBezTo>
                    <a:pt x="695" y="4199"/>
                    <a:pt x="1954" y="5331"/>
                    <a:pt x="3378" y="5130"/>
                  </a:cubicBezTo>
                  <a:cubicBezTo>
                    <a:pt x="3926" y="5075"/>
                    <a:pt x="4455" y="4802"/>
                    <a:pt x="4820" y="4382"/>
                  </a:cubicBezTo>
                  <a:cubicBezTo>
                    <a:pt x="4948" y="4236"/>
                    <a:pt x="5058" y="3944"/>
                    <a:pt x="5350" y="4090"/>
                  </a:cubicBezTo>
                  <a:cubicBezTo>
                    <a:pt x="5605" y="4564"/>
                    <a:pt x="5058" y="4948"/>
                    <a:pt x="4729" y="5167"/>
                  </a:cubicBezTo>
                  <a:cubicBezTo>
                    <a:pt x="2703" y="6554"/>
                    <a:pt x="1" y="4929"/>
                    <a:pt x="238" y="2502"/>
                  </a:cubicBezTo>
                  <a:cubicBezTo>
                    <a:pt x="348" y="1333"/>
                    <a:pt x="1315" y="201"/>
                    <a:pt x="2520" y="74"/>
                  </a:cubicBezTo>
                  <a:cubicBezTo>
                    <a:pt x="2757" y="1"/>
                    <a:pt x="3031" y="55"/>
                    <a:pt x="3232" y="2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0" name="Google Shape;4440;p119"/>
            <p:cNvSpPr/>
            <p:nvPr/>
          </p:nvSpPr>
          <p:spPr>
            <a:xfrm>
              <a:off x="11006811" y="780834"/>
              <a:ext cx="327632" cy="334053"/>
            </a:xfrm>
            <a:custGeom>
              <a:avLst/>
              <a:gdLst/>
              <a:ahLst/>
              <a:cxnLst/>
              <a:rect l="l" t="t" r="r" b="b"/>
              <a:pathLst>
                <a:path w="3725" h="3798" extrusionOk="0">
                  <a:moveTo>
                    <a:pt x="1643" y="37"/>
                  </a:moveTo>
                  <a:cubicBezTo>
                    <a:pt x="2008" y="0"/>
                    <a:pt x="2391" y="55"/>
                    <a:pt x="2738" y="201"/>
                  </a:cubicBezTo>
                  <a:cubicBezTo>
                    <a:pt x="3395" y="585"/>
                    <a:pt x="3724" y="1351"/>
                    <a:pt x="3560" y="2100"/>
                  </a:cubicBezTo>
                  <a:cubicBezTo>
                    <a:pt x="3359" y="2848"/>
                    <a:pt x="2136" y="3797"/>
                    <a:pt x="1041" y="3268"/>
                  </a:cubicBezTo>
                  <a:cubicBezTo>
                    <a:pt x="657" y="3031"/>
                    <a:pt x="365" y="2666"/>
                    <a:pt x="219" y="2246"/>
                  </a:cubicBezTo>
                  <a:cubicBezTo>
                    <a:pt x="0" y="1388"/>
                    <a:pt x="402" y="475"/>
                    <a:pt x="1205" y="110"/>
                  </a:cubicBezTo>
                  <a:cubicBezTo>
                    <a:pt x="1351" y="55"/>
                    <a:pt x="1497" y="37"/>
                    <a:pt x="1643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1" name="Google Shape;4441;p119"/>
            <p:cNvSpPr/>
            <p:nvPr/>
          </p:nvSpPr>
          <p:spPr>
            <a:xfrm>
              <a:off x="11127223" y="803263"/>
              <a:ext cx="99565" cy="239326"/>
            </a:xfrm>
            <a:custGeom>
              <a:avLst/>
              <a:gdLst/>
              <a:ahLst/>
              <a:cxnLst/>
              <a:rect l="l" t="t" r="r" b="b"/>
              <a:pathLst>
                <a:path w="1132" h="2721" extrusionOk="0">
                  <a:moveTo>
                    <a:pt x="310" y="1"/>
                  </a:moveTo>
                  <a:cubicBezTo>
                    <a:pt x="639" y="494"/>
                    <a:pt x="840" y="1261"/>
                    <a:pt x="968" y="1991"/>
                  </a:cubicBezTo>
                  <a:cubicBezTo>
                    <a:pt x="1004" y="2192"/>
                    <a:pt x="1132" y="2484"/>
                    <a:pt x="931" y="2666"/>
                  </a:cubicBezTo>
                  <a:cubicBezTo>
                    <a:pt x="657" y="2721"/>
                    <a:pt x="584" y="2411"/>
                    <a:pt x="493" y="2210"/>
                  </a:cubicBezTo>
                  <a:cubicBezTo>
                    <a:pt x="420" y="2009"/>
                    <a:pt x="365" y="1753"/>
                    <a:pt x="292" y="1553"/>
                  </a:cubicBezTo>
                  <a:cubicBezTo>
                    <a:pt x="183" y="1096"/>
                    <a:pt x="0" y="439"/>
                    <a:pt x="73" y="110"/>
                  </a:cubicBezTo>
                  <a:cubicBezTo>
                    <a:pt x="73" y="56"/>
                    <a:pt x="91" y="19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2" name="Google Shape;4442;p119"/>
            <p:cNvSpPr/>
            <p:nvPr/>
          </p:nvSpPr>
          <p:spPr>
            <a:xfrm>
              <a:off x="8469808" y="1988293"/>
              <a:ext cx="493076" cy="448043"/>
            </a:xfrm>
            <a:custGeom>
              <a:avLst/>
              <a:gdLst/>
              <a:ahLst/>
              <a:cxnLst/>
              <a:rect l="l" t="t" r="r" b="b"/>
              <a:pathLst>
                <a:path w="5606" h="5094" extrusionOk="0">
                  <a:moveTo>
                    <a:pt x="1" y="3341"/>
                  </a:moveTo>
                  <a:lnTo>
                    <a:pt x="914" y="4509"/>
                  </a:lnTo>
                  <a:cubicBezTo>
                    <a:pt x="1370" y="5093"/>
                    <a:pt x="2703" y="4820"/>
                    <a:pt x="3853" y="3889"/>
                  </a:cubicBezTo>
                  <a:cubicBezTo>
                    <a:pt x="5021" y="2976"/>
                    <a:pt x="5605" y="1753"/>
                    <a:pt x="5149" y="1187"/>
                  </a:cubicBezTo>
                  <a:lnTo>
                    <a:pt x="4218" y="0"/>
                  </a:lnTo>
                  <a:close/>
                </a:path>
              </a:pathLst>
            </a:custGeom>
            <a:solidFill>
              <a:srgbClr val="E8BD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3" name="Google Shape;4443;p119"/>
            <p:cNvSpPr/>
            <p:nvPr/>
          </p:nvSpPr>
          <p:spPr>
            <a:xfrm>
              <a:off x="8469808" y="1988293"/>
              <a:ext cx="493076" cy="448043"/>
            </a:xfrm>
            <a:custGeom>
              <a:avLst/>
              <a:gdLst/>
              <a:ahLst/>
              <a:cxnLst/>
              <a:rect l="l" t="t" r="r" b="b"/>
              <a:pathLst>
                <a:path w="5606" h="5094" extrusionOk="0">
                  <a:moveTo>
                    <a:pt x="1" y="3341"/>
                  </a:moveTo>
                  <a:lnTo>
                    <a:pt x="914" y="4509"/>
                  </a:lnTo>
                  <a:cubicBezTo>
                    <a:pt x="1370" y="5093"/>
                    <a:pt x="2703" y="4820"/>
                    <a:pt x="3853" y="3889"/>
                  </a:cubicBezTo>
                  <a:cubicBezTo>
                    <a:pt x="5021" y="2976"/>
                    <a:pt x="5605" y="1753"/>
                    <a:pt x="5149" y="1187"/>
                  </a:cubicBezTo>
                  <a:lnTo>
                    <a:pt x="421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4" name="Google Shape;4444;p119"/>
            <p:cNvSpPr/>
            <p:nvPr/>
          </p:nvSpPr>
          <p:spPr>
            <a:xfrm>
              <a:off x="8429700" y="1938510"/>
              <a:ext cx="451297" cy="395094"/>
            </a:xfrm>
            <a:custGeom>
              <a:avLst/>
              <a:gdLst/>
              <a:ahLst/>
              <a:cxnLst/>
              <a:rect l="l" t="t" r="r" b="b"/>
              <a:pathLst>
                <a:path w="5131" h="4492" extrusionOk="0">
                  <a:moveTo>
                    <a:pt x="4674" y="566"/>
                  </a:moveTo>
                  <a:cubicBezTo>
                    <a:pt x="5130" y="1150"/>
                    <a:pt x="4564" y="2355"/>
                    <a:pt x="3396" y="3286"/>
                  </a:cubicBezTo>
                  <a:cubicBezTo>
                    <a:pt x="2228" y="4199"/>
                    <a:pt x="913" y="4491"/>
                    <a:pt x="457" y="3907"/>
                  </a:cubicBezTo>
                  <a:cubicBezTo>
                    <a:pt x="1" y="3323"/>
                    <a:pt x="567" y="2118"/>
                    <a:pt x="1735" y="1187"/>
                  </a:cubicBezTo>
                  <a:cubicBezTo>
                    <a:pt x="2903" y="274"/>
                    <a:pt x="4218" y="0"/>
                    <a:pt x="4674" y="56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5" name="Google Shape;4445;p119"/>
            <p:cNvSpPr/>
            <p:nvPr/>
          </p:nvSpPr>
          <p:spPr>
            <a:xfrm>
              <a:off x="8485904" y="1962610"/>
              <a:ext cx="327632" cy="343640"/>
            </a:xfrm>
            <a:custGeom>
              <a:avLst/>
              <a:gdLst/>
              <a:ahLst/>
              <a:cxnLst/>
              <a:rect l="l" t="t" r="r" b="b"/>
              <a:pathLst>
                <a:path w="3725" h="3907" extrusionOk="0">
                  <a:moveTo>
                    <a:pt x="3359" y="0"/>
                  </a:moveTo>
                  <a:cubicBezTo>
                    <a:pt x="3122" y="201"/>
                    <a:pt x="2830" y="511"/>
                    <a:pt x="2575" y="803"/>
                  </a:cubicBezTo>
                  <a:cubicBezTo>
                    <a:pt x="2118" y="1278"/>
                    <a:pt x="1589" y="1862"/>
                    <a:pt x="1169" y="2355"/>
                  </a:cubicBezTo>
                  <a:cubicBezTo>
                    <a:pt x="749" y="2830"/>
                    <a:pt x="201" y="3414"/>
                    <a:pt x="1" y="3797"/>
                  </a:cubicBezTo>
                  <a:cubicBezTo>
                    <a:pt x="92" y="3852"/>
                    <a:pt x="183" y="3888"/>
                    <a:pt x="274" y="3907"/>
                  </a:cubicBezTo>
                  <a:cubicBezTo>
                    <a:pt x="1096" y="3250"/>
                    <a:pt x="2246" y="1880"/>
                    <a:pt x="3159" y="767"/>
                  </a:cubicBezTo>
                  <a:cubicBezTo>
                    <a:pt x="3323" y="566"/>
                    <a:pt x="3560" y="292"/>
                    <a:pt x="3725" y="55"/>
                  </a:cubicBezTo>
                  <a:cubicBezTo>
                    <a:pt x="3597" y="18"/>
                    <a:pt x="3469" y="0"/>
                    <a:pt x="33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6" name="Google Shape;4446;p119"/>
            <p:cNvSpPr/>
            <p:nvPr/>
          </p:nvSpPr>
          <p:spPr>
            <a:xfrm>
              <a:off x="9833038" y="1620549"/>
              <a:ext cx="484984" cy="271429"/>
            </a:xfrm>
            <a:custGeom>
              <a:avLst/>
              <a:gdLst/>
              <a:ahLst/>
              <a:cxnLst/>
              <a:rect l="l" t="t" r="r" b="b"/>
              <a:pathLst>
                <a:path w="5514" h="3086" extrusionOk="0">
                  <a:moveTo>
                    <a:pt x="1" y="329"/>
                  </a:moveTo>
                  <a:lnTo>
                    <a:pt x="92" y="1826"/>
                  </a:lnTo>
                  <a:cubicBezTo>
                    <a:pt x="128" y="2556"/>
                    <a:pt x="1370" y="3086"/>
                    <a:pt x="2867" y="2995"/>
                  </a:cubicBezTo>
                  <a:cubicBezTo>
                    <a:pt x="4345" y="2903"/>
                    <a:pt x="5514" y="2228"/>
                    <a:pt x="5459" y="1479"/>
                  </a:cubicBezTo>
                  <a:lnTo>
                    <a:pt x="5368" y="1"/>
                  </a:lnTo>
                  <a:close/>
                </a:path>
              </a:pathLst>
            </a:custGeom>
            <a:solidFill>
              <a:srgbClr val="E8BD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7" name="Google Shape;4447;p119"/>
            <p:cNvSpPr/>
            <p:nvPr/>
          </p:nvSpPr>
          <p:spPr>
            <a:xfrm>
              <a:off x="9833038" y="1620549"/>
              <a:ext cx="484984" cy="271429"/>
            </a:xfrm>
            <a:custGeom>
              <a:avLst/>
              <a:gdLst/>
              <a:ahLst/>
              <a:cxnLst/>
              <a:rect l="l" t="t" r="r" b="b"/>
              <a:pathLst>
                <a:path w="5514" h="3086" extrusionOk="0">
                  <a:moveTo>
                    <a:pt x="1" y="329"/>
                  </a:moveTo>
                  <a:lnTo>
                    <a:pt x="92" y="1826"/>
                  </a:lnTo>
                  <a:cubicBezTo>
                    <a:pt x="147" y="2556"/>
                    <a:pt x="1370" y="3086"/>
                    <a:pt x="2867" y="2995"/>
                  </a:cubicBezTo>
                  <a:cubicBezTo>
                    <a:pt x="4345" y="2903"/>
                    <a:pt x="5514" y="2228"/>
                    <a:pt x="5459" y="1479"/>
                  </a:cubicBezTo>
                  <a:lnTo>
                    <a:pt x="53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8" name="Google Shape;4448;p119"/>
            <p:cNvSpPr/>
            <p:nvPr/>
          </p:nvSpPr>
          <p:spPr>
            <a:xfrm>
              <a:off x="9829872" y="1509813"/>
              <a:ext cx="480146" cy="250496"/>
            </a:xfrm>
            <a:custGeom>
              <a:avLst/>
              <a:gdLst/>
              <a:ahLst/>
              <a:cxnLst/>
              <a:rect l="l" t="t" r="r" b="b"/>
              <a:pathLst>
                <a:path w="5459" h="2848" extrusionOk="0">
                  <a:moveTo>
                    <a:pt x="5404" y="1260"/>
                  </a:moveTo>
                  <a:cubicBezTo>
                    <a:pt x="5458" y="1990"/>
                    <a:pt x="4290" y="2665"/>
                    <a:pt x="2811" y="2757"/>
                  </a:cubicBezTo>
                  <a:cubicBezTo>
                    <a:pt x="1314" y="2848"/>
                    <a:pt x="73" y="2319"/>
                    <a:pt x="37" y="1588"/>
                  </a:cubicBezTo>
                  <a:cubicBezTo>
                    <a:pt x="0" y="858"/>
                    <a:pt x="1150" y="183"/>
                    <a:pt x="2647" y="91"/>
                  </a:cubicBezTo>
                  <a:cubicBezTo>
                    <a:pt x="4126" y="0"/>
                    <a:pt x="5367" y="530"/>
                    <a:pt x="5404" y="126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9" name="Google Shape;4449;p119"/>
            <p:cNvSpPr/>
            <p:nvPr/>
          </p:nvSpPr>
          <p:spPr>
            <a:xfrm>
              <a:off x="9837876" y="1564345"/>
              <a:ext cx="456047" cy="130173"/>
            </a:xfrm>
            <a:custGeom>
              <a:avLst/>
              <a:gdLst/>
              <a:ahLst/>
              <a:cxnLst/>
              <a:rect l="l" t="t" r="r" b="b"/>
              <a:pathLst>
                <a:path w="5185" h="1480" extrusionOk="0">
                  <a:moveTo>
                    <a:pt x="4929" y="1"/>
                  </a:moveTo>
                  <a:cubicBezTo>
                    <a:pt x="4601" y="37"/>
                    <a:pt x="4199" y="129"/>
                    <a:pt x="3816" y="238"/>
                  </a:cubicBezTo>
                  <a:cubicBezTo>
                    <a:pt x="3158" y="366"/>
                    <a:pt x="2410" y="548"/>
                    <a:pt x="1789" y="695"/>
                  </a:cubicBezTo>
                  <a:cubicBezTo>
                    <a:pt x="1169" y="822"/>
                    <a:pt x="584" y="1005"/>
                    <a:pt x="0" y="1224"/>
                  </a:cubicBezTo>
                  <a:cubicBezTo>
                    <a:pt x="37" y="1315"/>
                    <a:pt x="92" y="1406"/>
                    <a:pt x="165" y="1480"/>
                  </a:cubicBezTo>
                  <a:cubicBezTo>
                    <a:pt x="1223" y="1388"/>
                    <a:pt x="2939" y="932"/>
                    <a:pt x="4327" y="530"/>
                  </a:cubicBezTo>
                  <a:cubicBezTo>
                    <a:pt x="4582" y="439"/>
                    <a:pt x="4929" y="366"/>
                    <a:pt x="5185" y="275"/>
                  </a:cubicBezTo>
                  <a:cubicBezTo>
                    <a:pt x="5112" y="165"/>
                    <a:pt x="5020" y="74"/>
                    <a:pt x="49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0" name="Google Shape;4450;p119"/>
            <p:cNvSpPr/>
            <p:nvPr/>
          </p:nvSpPr>
          <p:spPr>
            <a:xfrm>
              <a:off x="8967639" y="1726536"/>
              <a:ext cx="608561" cy="467305"/>
            </a:xfrm>
            <a:custGeom>
              <a:avLst/>
              <a:gdLst/>
              <a:ahLst/>
              <a:cxnLst/>
              <a:rect l="l" t="t" r="r" b="b"/>
              <a:pathLst>
                <a:path w="6919" h="5313" extrusionOk="0">
                  <a:moveTo>
                    <a:pt x="1862" y="3013"/>
                  </a:moveTo>
                  <a:cubicBezTo>
                    <a:pt x="1625" y="2848"/>
                    <a:pt x="1387" y="2684"/>
                    <a:pt x="1168" y="2483"/>
                  </a:cubicBezTo>
                  <a:cubicBezTo>
                    <a:pt x="511" y="1881"/>
                    <a:pt x="0" y="767"/>
                    <a:pt x="1022" y="201"/>
                  </a:cubicBezTo>
                  <a:cubicBezTo>
                    <a:pt x="1387" y="1"/>
                    <a:pt x="1990" y="37"/>
                    <a:pt x="2428" y="183"/>
                  </a:cubicBezTo>
                  <a:cubicBezTo>
                    <a:pt x="3231" y="512"/>
                    <a:pt x="3980" y="932"/>
                    <a:pt x="4673" y="1461"/>
                  </a:cubicBezTo>
                  <a:cubicBezTo>
                    <a:pt x="5422" y="2009"/>
                    <a:pt x="6389" y="2739"/>
                    <a:pt x="6627" y="3287"/>
                  </a:cubicBezTo>
                  <a:cubicBezTo>
                    <a:pt x="6919" y="3944"/>
                    <a:pt x="6608" y="4729"/>
                    <a:pt x="5951" y="5021"/>
                  </a:cubicBezTo>
                  <a:cubicBezTo>
                    <a:pt x="5239" y="5313"/>
                    <a:pt x="4473" y="4783"/>
                    <a:pt x="3633" y="4236"/>
                  </a:cubicBezTo>
                  <a:cubicBezTo>
                    <a:pt x="3012" y="3852"/>
                    <a:pt x="2464" y="3451"/>
                    <a:pt x="1862" y="30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1" name="Google Shape;4451;p119"/>
            <p:cNvSpPr/>
            <p:nvPr/>
          </p:nvSpPr>
          <p:spPr>
            <a:xfrm>
              <a:off x="8969222" y="1731989"/>
              <a:ext cx="385419" cy="317342"/>
            </a:xfrm>
            <a:custGeom>
              <a:avLst/>
              <a:gdLst/>
              <a:ahLst/>
              <a:cxnLst/>
              <a:rect l="l" t="t" r="r" b="b"/>
              <a:pathLst>
                <a:path w="4382" h="3608" extrusionOk="0">
                  <a:moveTo>
                    <a:pt x="1649" y="0"/>
                  </a:moveTo>
                  <a:cubicBezTo>
                    <a:pt x="1407" y="0"/>
                    <a:pt x="1173" y="42"/>
                    <a:pt x="986" y="139"/>
                  </a:cubicBezTo>
                  <a:cubicBezTo>
                    <a:pt x="0" y="705"/>
                    <a:pt x="493" y="1819"/>
                    <a:pt x="1150" y="2421"/>
                  </a:cubicBezTo>
                  <a:cubicBezTo>
                    <a:pt x="1369" y="2622"/>
                    <a:pt x="1607" y="2786"/>
                    <a:pt x="1844" y="2951"/>
                  </a:cubicBezTo>
                  <a:cubicBezTo>
                    <a:pt x="2154" y="3188"/>
                    <a:pt x="2465" y="3407"/>
                    <a:pt x="2757" y="3608"/>
                  </a:cubicBezTo>
                  <a:cubicBezTo>
                    <a:pt x="2702" y="2713"/>
                    <a:pt x="2921" y="1545"/>
                    <a:pt x="4382" y="1216"/>
                  </a:cubicBezTo>
                  <a:cubicBezTo>
                    <a:pt x="3761" y="778"/>
                    <a:pt x="3104" y="413"/>
                    <a:pt x="2392" y="121"/>
                  </a:cubicBezTo>
                  <a:cubicBezTo>
                    <a:pt x="2167" y="46"/>
                    <a:pt x="1904" y="0"/>
                    <a:pt x="16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2" name="Google Shape;4452;p119"/>
            <p:cNvSpPr/>
            <p:nvPr/>
          </p:nvSpPr>
          <p:spPr>
            <a:xfrm>
              <a:off x="9711043" y="936076"/>
              <a:ext cx="300278" cy="355514"/>
            </a:xfrm>
            <a:custGeom>
              <a:avLst/>
              <a:gdLst/>
              <a:ahLst/>
              <a:cxnLst/>
              <a:rect l="l" t="t" r="r" b="b"/>
              <a:pathLst>
                <a:path w="3414" h="4042" extrusionOk="0">
                  <a:moveTo>
                    <a:pt x="1518" y="1"/>
                  </a:moveTo>
                  <a:cubicBezTo>
                    <a:pt x="1210" y="1"/>
                    <a:pt x="919" y="52"/>
                    <a:pt x="676" y="116"/>
                  </a:cubicBezTo>
                  <a:cubicBezTo>
                    <a:pt x="384" y="828"/>
                    <a:pt x="183" y="1576"/>
                    <a:pt x="91" y="2343"/>
                  </a:cubicBezTo>
                  <a:cubicBezTo>
                    <a:pt x="0" y="3164"/>
                    <a:pt x="292" y="3821"/>
                    <a:pt x="858" y="4004"/>
                  </a:cubicBezTo>
                  <a:cubicBezTo>
                    <a:pt x="942" y="4029"/>
                    <a:pt x="1025" y="4041"/>
                    <a:pt x="1107" y="4041"/>
                  </a:cubicBezTo>
                  <a:cubicBezTo>
                    <a:pt x="1614" y="4041"/>
                    <a:pt x="2072" y="3599"/>
                    <a:pt x="2355" y="3237"/>
                  </a:cubicBezTo>
                  <a:cubicBezTo>
                    <a:pt x="2811" y="2671"/>
                    <a:pt x="3140" y="1868"/>
                    <a:pt x="3414" y="1083"/>
                  </a:cubicBezTo>
                  <a:cubicBezTo>
                    <a:pt x="2916" y="236"/>
                    <a:pt x="2179" y="1"/>
                    <a:pt x="15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3" name="Google Shape;4453;p119"/>
            <p:cNvSpPr/>
            <p:nvPr/>
          </p:nvSpPr>
          <p:spPr>
            <a:xfrm>
              <a:off x="9770413" y="649692"/>
              <a:ext cx="315846" cy="381725"/>
            </a:xfrm>
            <a:custGeom>
              <a:avLst/>
              <a:gdLst/>
              <a:ahLst/>
              <a:cxnLst/>
              <a:rect l="l" t="t" r="r" b="b"/>
              <a:pathLst>
                <a:path w="3591" h="4340" extrusionOk="0">
                  <a:moveTo>
                    <a:pt x="2478" y="1"/>
                  </a:moveTo>
                  <a:cubicBezTo>
                    <a:pt x="2421" y="1"/>
                    <a:pt x="2362" y="5"/>
                    <a:pt x="2301" y="13"/>
                  </a:cubicBezTo>
                  <a:cubicBezTo>
                    <a:pt x="2173" y="31"/>
                    <a:pt x="2045" y="49"/>
                    <a:pt x="1917" y="104"/>
                  </a:cubicBezTo>
                  <a:cubicBezTo>
                    <a:pt x="1169" y="469"/>
                    <a:pt x="676" y="1692"/>
                    <a:pt x="347" y="2514"/>
                  </a:cubicBezTo>
                  <a:cubicBezTo>
                    <a:pt x="238" y="2806"/>
                    <a:pt x="128" y="3080"/>
                    <a:pt x="1" y="3372"/>
                  </a:cubicBezTo>
                  <a:cubicBezTo>
                    <a:pt x="244" y="3308"/>
                    <a:pt x="535" y="3257"/>
                    <a:pt x="843" y="3257"/>
                  </a:cubicBezTo>
                  <a:cubicBezTo>
                    <a:pt x="1504" y="3257"/>
                    <a:pt x="2241" y="3492"/>
                    <a:pt x="2739" y="4339"/>
                  </a:cubicBezTo>
                  <a:cubicBezTo>
                    <a:pt x="2848" y="4011"/>
                    <a:pt x="2958" y="3682"/>
                    <a:pt x="3049" y="3390"/>
                  </a:cubicBezTo>
                  <a:cubicBezTo>
                    <a:pt x="3232" y="2806"/>
                    <a:pt x="3469" y="2203"/>
                    <a:pt x="3506" y="1619"/>
                  </a:cubicBezTo>
                  <a:cubicBezTo>
                    <a:pt x="3590" y="637"/>
                    <a:pt x="3204" y="1"/>
                    <a:pt x="24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4" name="Google Shape;4454;p119"/>
            <p:cNvSpPr/>
            <p:nvPr/>
          </p:nvSpPr>
          <p:spPr>
            <a:xfrm>
              <a:off x="11867372" y="1680007"/>
              <a:ext cx="385419" cy="512250"/>
            </a:xfrm>
            <a:custGeom>
              <a:avLst/>
              <a:gdLst/>
              <a:ahLst/>
              <a:cxnLst/>
              <a:rect l="l" t="t" r="r" b="b"/>
              <a:pathLst>
                <a:path w="4382" h="5824" extrusionOk="0">
                  <a:moveTo>
                    <a:pt x="2027" y="0"/>
                  </a:moveTo>
                  <a:lnTo>
                    <a:pt x="676" y="639"/>
                  </a:lnTo>
                  <a:cubicBezTo>
                    <a:pt x="19" y="968"/>
                    <a:pt x="1" y="2319"/>
                    <a:pt x="658" y="3651"/>
                  </a:cubicBezTo>
                  <a:cubicBezTo>
                    <a:pt x="1315" y="4984"/>
                    <a:pt x="2374" y="5824"/>
                    <a:pt x="3031" y="5495"/>
                  </a:cubicBezTo>
                  <a:lnTo>
                    <a:pt x="4382" y="4838"/>
                  </a:lnTo>
                  <a:close/>
                </a:path>
              </a:pathLst>
            </a:custGeom>
            <a:solidFill>
              <a:srgbClr val="E8BD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5" name="Google Shape;4455;p119"/>
            <p:cNvSpPr/>
            <p:nvPr/>
          </p:nvSpPr>
          <p:spPr>
            <a:xfrm>
              <a:off x="11867372" y="1680007"/>
              <a:ext cx="385419" cy="512250"/>
            </a:xfrm>
            <a:custGeom>
              <a:avLst/>
              <a:gdLst/>
              <a:ahLst/>
              <a:cxnLst/>
              <a:rect l="l" t="t" r="r" b="b"/>
              <a:pathLst>
                <a:path w="4382" h="5824" extrusionOk="0">
                  <a:moveTo>
                    <a:pt x="2027" y="0"/>
                  </a:moveTo>
                  <a:lnTo>
                    <a:pt x="676" y="639"/>
                  </a:lnTo>
                  <a:cubicBezTo>
                    <a:pt x="19" y="968"/>
                    <a:pt x="1" y="2319"/>
                    <a:pt x="658" y="3651"/>
                  </a:cubicBezTo>
                  <a:cubicBezTo>
                    <a:pt x="1315" y="4984"/>
                    <a:pt x="2374" y="5824"/>
                    <a:pt x="3031" y="5495"/>
                  </a:cubicBezTo>
                  <a:lnTo>
                    <a:pt x="4382" y="483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6" name="Google Shape;4456;p119"/>
            <p:cNvSpPr/>
            <p:nvPr/>
          </p:nvSpPr>
          <p:spPr>
            <a:xfrm>
              <a:off x="11986201" y="1651070"/>
              <a:ext cx="324466" cy="483401"/>
            </a:xfrm>
            <a:custGeom>
              <a:avLst/>
              <a:gdLst/>
              <a:ahLst/>
              <a:cxnLst/>
              <a:rect l="l" t="t" r="r" b="b"/>
              <a:pathLst>
                <a:path w="3689" h="5496" extrusionOk="0">
                  <a:moveTo>
                    <a:pt x="3031" y="5167"/>
                  </a:moveTo>
                  <a:cubicBezTo>
                    <a:pt x="2355" y="5495"/>
                    <a:pt x="1297" y="4674"/>
                    <a:pt x="658" y="3323"/>
                  </a:cubicBezTo>
                  <a:cubicBezTo>
                    <a:pt x="1" y="1990"/>
                    <a:pt x="19" y="640"/>
                    <a:pt x="676" y="329"/>
                  </a:cubicBezTo>
                  <a:cubicBezTo>
                    <a:pt x="1333" y="1"/>
                    <a:pt x="2392" y="822"/>
                    <a:pt x="3049" y="2173"/>
                  </a:cubicBezTo>
                  <a:cubicBezTo>
                    <a:pt x="3688" y="3506"/>
                    <a:pt x="3688" y="4856"/>
                    <a:pt x="3031" y="516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7" name="Google Shape;4457;p119"/>
            <p:cNvSpPr/>
            <p:nvPr/>
          </p:nvSpPr>
          <p:spPr>
            <a:xfrm>
              <a:off x="12013467" y="1692849"/>
              <a:ext cx="277938" cy="390256"/>
            </a:xfrm>
            <a:custGeom>
              <a:avLst/>
              <a:gdLst/>
              <a:ahLst/>
              <a:cxnLst/>
              <a:rect l="l" t="t" r="r" b="b"/>
              <a:pathLst>
                <a:path w="3160" h="4437" extrusionOk="0">
                  <a:moveTo>
                    <a:pt x="165" y="0"/>
                  </a:moveTo>
                  <a:cubicBezTo>
                    <a:pt x="92" y="73"/>
                    <a:pt x="37" y="146"/>
                    <a:pt x="1" y="256"/>
                  </a:cubicBezTo>
                  <a:cubicBezTo>
                    <a:pt x="476" y="1187"/>
                    <a:pt x="1553" y="2611"/>
                    <a:pt x="2447" y="3724"/>
                  </a:cubicBezTo>
                  <a:cubicBezTo>
                    <a:pt x="2611" y="3943"/>
                    <a:pt x="2812" y="4235"/>
                    <a:pt x="3013" y="4436"/>
                  </a:cubicBezTo>
                  <a:cubicBezTo>
                    <a:pt x="3068" y="4327"/>
                    <a:pt x="3123" y="4217"/>
                    <a:pt x="3159" y="4089"/>
                  </a:cubicBezTo>
                  <a:cubicBezTo>
                    <a:pt x="2995" y="3816"/>
                    <a:pt x="2757" y="3469"/>
                    <a:pt x="2538" y="3158"/>
                  </a:cubicBezTo>
                  <a:cubicBezTo>
                    <a:pt x="2155" y="2592"/>
                    <a:pt x="1717" y="1972"/>
                    <a:pt x="1334" y="1442"/>
                  </a:cubicBezTo>
                  <a:cubicBezTo>
                    <a:pt x="968" y="931"/>
                    <a:pt x="585" y="457"/>
                    <a:pt x="1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8" name="Google Shape;4458;p119"/>
            <p:cNvSpPr/>
            <p:nvPr/>
          </p:nvSpPr>
          <p:spPr>
            <a:xfrm>
              <a:off x="11462775" y="3068831"/>
              <a:ext cx="501080" cy="428781"/>
            </a:xfrm>
            <a:custGeom>
              <a:avLst/>
              <a:gdLst/>
              <a:ahLst/>
              <a:cxnLst/>
              <a:rect l="l" t="t" r="r" b="b"/>
              <a:pathLst>
                <a:path w="5697" h="4875" extrusionOk="0">
                  <a:moveTo>
                    <a:pt x="0" y="3031"/>
                  </a:moveTo>
                  <a:lnTo>
                    <a:pt x="840" y="4273"/>
                  </a:lnTo>
                  <a:cubicBezTo>
                    <a:pt x="1260" y="4875"/>
                    <a:pt x="2593" y="4692"/>
                    <a:pt x="3816" y="3853"/>
                  </a:cubicBezTo>
                  <a:cubicBezTo>
                    <a:pt x="5039" y="3013"/>
                    <a:pt x="5696" y="1845"/>
                    <a:pt x="5294" y="1224"/>
                  </a:cubicBezTo>
                  <a:lnTo>
                    <a:pt x="4455" y="1"/>
                  </a:lnTo>
                  <a:close/>
                </a:path>
              </a:pathLst>
            </a:custGeom>
            <a:solidFill>
              <a:srgbClr val="E8BD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9" name="Google Shape;4459;p119"/>
            <p:cNvSpPr/>
            <p:nvPr/>
          </p:nvSpPr>
          <p:spPr>
            <a:xfrm>
              <a:off x="11462775" y="3068831"/>
              <a:ext cx="501080" cy="428781"/>
            </a:xfrm>
            <a:custGeom>
              <a:avLst/>
              <a:gdLst/>
              <a:ahLst/>
              <a:cxnLst/>
              <a:rect l="l" t="t" r="r" b="b"/>
              <a:pathLst>
                <a:path w="5697" h="4875" extrusionOk="0">
                  <a:moveTo>
                    <a:pt x="0" y="3031"/>
                  </a:moveTo>
                  <a:lnTo>
                    <a:pt x="840" y="4273"/>
                  </a:lnTo>
                  <a:cubicBezTo>
                    <a:pt x="1260" y="4875"/>
                    <a:pt x="2593" y="4692"/>
                    <a:pt x="3816" y="3853"/>
                  </a:cubicBezTo>
                  <a:cubicBezTo>
                    <a:pt x="5039" y="3013"/>
                    <a:pt x="5696" y="1845"/>
                    <a:pt x="5294" y="1224"/>
                  </a:cubicBezTo>
                  <a:lnTo>
                    <a:pt x="44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0" name="Google Shape;4460;p119"/>
            <p:cNvSpPr/>
            <p:nvPr/>
          </p:nvSpPr>
          <p:spPr>
            <a:xfrm>
              <a:off x="11427416" y="3014299"/>
              <a:ext cx="464139" cy="374161"/>
            </a:xfrm>
            <a:custGeom>
              <a:avLst/>
              <a:gdLst/>
              <a:ahLst/>
              <a:cxnLst/>
              <a:rect l="l" t="t" r="r" b="b"/>
              <a:pathLst>
                <a:path w="5277" h="4254" extrusionOk="0">
                  <a:moveTo>
                    <a:pt x="4857" y="621"/>
                  </a:moveTo>
                  <a:cubicBezTo>
                    <a:pt x="5277" y="1223"/>
                    <a:pt x="4601" y="2392"/>
                    <a:pt x="3378" y="3231"/>
                  </a:cubicBezTo>
                  <a:cubicBezTo>
                    <a:pt x="2155" y="4071"/>
                    <a:pt x="822" y="4254"/>
                    <a:pt x="421" y="3651"/>
                  </a:cubicBezTo>
                  <a:cubicBezTo>
                    <a:pt x="1" y="3049"/>
                    <a:pt x="658" y="1862"/>
                    <a:pt x="1881" y="1041"/>
                  </a:cubicBezTo>
                  <a:cubicBezTo>
                    <a:pt x="3122" y="201"/>
                    <a:pt x="4437" y="0"/>
                    <a:pt x="4857" y="62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1" name="Google Shape;4461;p119"/>
            <p:cNvSpPr/>
            <p:nvPr/>
          </p:nvSpPr>
          <p:spPr>
            <a:xfrm>
              <a:off x="11477200" y="3038398"/>
              <a:ext cx="350149" cy="324378"/>
            </a:xfrm>
            <a:custGeom>
              <a:avLst/>
              <a:gdLst/>
              <a:ahLst/>
              <a:cxnLst/>
              <a:rect l="l" t="t" r="r" b="b"/>
              <a:pathLst>
                <a:path w="3981" h="3688" extrusionOk="0">
                  <a:moveTo>
                    <a:pt x="3633" y="0"/>
                  </a:moveTo>
                  <a:cubicBezTo>
                    <a:pt x="3378" y="201"/>
                    <a:pt x="3068" y="475"/>
                    <a:pt x="2794" y="748"/>
                  </a:cubicBezTo>
                  <a:cubicBezTo>
                    <a:pt x="2301" y="1205"/>
                    <a:pt x="1735" y="1734"/>
                    <a:pt x="1279" y="2191"/>
                  </a:cubicBezTo>
                  <a:cubicBezTo>
                    <a:pt x="822" y="2647"/>
                    <a:pt x="256" y="3176"/>
                    <a:pt x="1" y="3560"/>
                  </a:cubicBezTo>
                  <a:cubicBezTo>
                    <a:pt x="92" y="3615"/>
                    <a:pt x="183" y="3669"/>
                    <a:pt x="293" y="3688"/>
                  </a:cubicBezTo>
                  <a:cubicBezTo>
                    <a:pt x="1151" y="3085"/>
                    <a:pt x="2392" y="1807"/>
                    <a:pt x="3378" y="767"/>
                  </a:cubicBezTo>
                  <a:cubicBezTo>
                    <a:pt x="3560" y="548"/>
                    <a:pt x="3816" y="310"/>
                    <a:pt x="3980" y="91"/>
                  </a:cubicBezTo>
                  <a:cubicBezTo>
                    <a:pt x="3871" y="37"/>
                    <a:pt x="3743" y="0"/>
                    <a:pt x="36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2" name="Google Shape;4462;p119"/>
            <p:cNvSpPr/>
            <p:nvPr/>
          </p:nvSpPr>
          <p:spPr>
            <a:xfrm>
              <a:off x="11347201" y="2529398"/>
              <a:ext cx="608561" cy="465722"/>
            </a:xfrm>
            <a:custGeom>
              <a:avLst/>
              <a:gdLst/>
              <a:ahLst/>
              <a:cxnLst/>
              <a:rect l="l" t="t" r="r" b="b"/>
              <a:pathLst>
                <a:path w="6919" h="5295" extrusionOk="0">
                  <a:moveTo>
                    <a:pt x="1862" y="2282"/>
                  </a:moveTo>
                  <a:cubicBezTo>
                    <a:pt x="1607" y="2446"/>
                    <a:pt x="1387" y="2629"/>
                    <a:pt x="1150" y="2811"/>
                  </a:cubicBezTo>
                  <a:cubicBezTo>
                    <a:pt x="493" y="3414"/>
                    <a:pt x="0" y="4527"/>
                    <a:pt x="1004" y="5093"/>
                  </a:cubicBezTo>
                  <a:cubicBezTo>
                    <a:pt x="1369" y="5294"/>
                    <a:pt x="1972" y="5276"/>
                    <a:pt x="2410" y="5130"/>
                  </a:cubicBezTo>
                  <a:cubicBezTo>
                    <a:pt x="3195" y="4801"/>
                    <a:pt x="3961" y="4381"/>
                    <a:pt x="4655" y="3852"/>
                  </a:cubicBezTo>
                  <a:cubicBezTo>
                    <a:pt x="5422" y="3304"/>
                    <a:pt x="6389" y="2592"/>
                    <a:pt x="6627" y="2026"/>
                  </a:cubicBezTo>
                  <a:cubicBezTo>
                    <a:pt x="6919" y="1369"/>
                    <a:pt x="6627" y="584"/>
                    <a:pt x="5951" y="292"/>
                  </a:cubicBezTo>
                  <a:cubicBezTo>
                    <a:pt x="5276" y="0"/>
                    <a:pt x="4491" y="530"/>
                    <a:pt x="3633" y="1059"/>
                  </a:cubicBezTo>
                  <a:cubicBezTo>
                    <a:pt x="3012" y="1461"/>
                    <a:pt x="2465" y="1844"/>
                    <a:pt x="1862" y="228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3" name="Google Shape;4463;p119"/>
            <p:cNvSpPr/>
            <p:nvPr/>
          </p:nvSpPr>
          <p:spPr>
            <a:xfrm>
              <a:off x="11347201" y="2672238"/>
              <a:ext cx="385419" cy="316638"/>
            </a:xfrm>
            <a:custGeom>
              <a:avLst/>
              <a:gdLst/>
              <a:ahLst/>
              <a:cxnLst/>
              <a:rect l="l" t="t" r="r" b="b"/>
              <a:pathLst>
                <a:path w="4382" h="3600" extrusionOk="0">
                  <a:moveTo>
                    <a:pt x="2775" y="1"/>
                  </a:moveTo>
                  <a:lnTo>
                    <a:pt x="2775" y="1"/>
                  </a:lnTo>
                  <a:cubicBezTo>
                    <a:pt x="2483" y="202"/>
                    <a:pt x="2172" y="421"/>
                    <a:pt x="1862" y="658"/>
                  </a:cubicBezTo>
                  <a:cubicBezTo>
                    <a:pt x="1607" y="822"/>
                    <a:pt x="1387" y="987"/>
                    <a:pt x="1150" y="1169"/>
                  </a:cubicBezTo>
                  <a:cubicBezTo>
                    <a:pt x="493" y="1790"/>
                    <a:pt x="0" y="2885"/>
                    <a:pt x="986" y="3451"/>
                  </a:cubicBezTo>
                  <a:cubicBezTo>
                    <a:pt x="1173" y="3554"/>
                    <a:pt x="1423" y="3599"/>
                    <a:pt x="1681" y="3599"/>
                  </a:cubicBezTo>
                  <a:cubicBezTo>
                    <a:pt x="1926" y="3599"/>
                    <a:pt x="2178" y="3559"/>
                    <a:pt x="2391" y="3488"/>
                  </a:cubicBezTo>
                  <a:cubicBezTo>
                    <a:pt x="3085" y="3214"/>
                    <a:pt x="3761" y="2849"/>
                    <a:pt x="4381" y="2411"/>
                  </a:cubicBezTo>
                  <a:cubicBezTo>
                    <a:pt x="2939" y="2082"/>
                    <a:pt x="2720" y="895"/>
                    <a:pt x="27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4" name="Google Shape;4464;p119"/>
            <p:cNvSpPr/>
            <p:nvPr/>
          </p:nvSpPr>
          <p:spPr>
            <a:xfrm>
              <a:off x="11009977" y="3298484"/>
              <a:ext cx="372577" cy="320684"/>
            </a:xfrm>
            <a:custGeom>
              <a:avLst/>
              <a:gdLst/>
              <a:ahLst/>
              <a:cxnLst/>
              <a:rect l="l" t="t" r="r" b="b"/>
              <a:pathLst>
                <a:path w="4236" h="3646" extrusionOk="0">
                  <a:moveTo>
                    <a:pt x="1790" y="0"/>
                  </a:moveTo>
                  <a:cubicBezTo>
                    <a:pt x="1059" y="274"/>
                    <a:pt x="1" y="931"/>
                    <a:pt x="110" y="2373"/>
                  </a:cubicBezTo>
                  <a:cubicBezTo>
                    <a:pt x="804" y="2866"/>
                    <a:pt x="1534" y="3323"/>
                    <a:pt x="2228" y="3524"/>
                  </a:cubicBezTo>
                  <a:cubicBezTo>
                    <a:pt x="2453" y="3588"/>
                    <a:pt x="2729" y="3645"/>
                    <a:pt x="2999" y="3645"/>
                  </a:cubicBezTo>
                  <a:cubicBezTo>
                    <a:pt x="3341" y="3645"/>
                    <a:pt x="3675" y="3554"/>
                    <a:pt x="3889" y="3268"/>
                  </a:cubicBezTo>
                  <a:cubicBezTo>
                    <a:pt x="4236" y="2793"/>
                    <a:pt x="4108" y="2100"/>
                    <a:pt x="3560" y="1479"/>
                  </a:cubicBezTo>
                  <a:cubicBezTo>
                    <a:pt x="3031" y="913"/>
                    <a:pt x="2447" y="402"/>
                    <a:pt x="17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5" name="Google Shape;4465;p119"/>
            <p:cNvSpPr/>
            <p:nvPr/>
          </p:nvSpPr>
          <p:spPr>
            <a:xfrm>
              <a:off x="10767483" y="3159074"/>
              <a:ext cx="399931" cy="348214"/>
            </a:xfrm>
            <a:custGeom>
              <a:avLst/>
              <a:gdLst/>
              <a:ahLst/>
              <a:cxnLst/>
              <a:rect l="l" t="t" r="r" b="b"/>
              <a:pathLst>
                <a:path w="4547" h="3959" extrusionOk="0">
                  <a:moveTo>
                    <a:pt x="1295" y="1"/>
                  </a:moveTo>
                  <a:cubicBezTo>
                    <a:pt x="1227" y="1"/>
                    <a:pt x="1161" y="5"/>
                    <a:pt x="1096" y="15"/>
                  </a:cubicBezTo>
                  <a:cubicBezTo>
                    <a:pt x="969" y="52"/>
                    <a:pt x="859" y="107"/>
                    <a:pt x="749" y="161"/>
                  </a:cubicBezTo>
                  <a:cubicBezTo>
                    <a:pt x="1" y="563"/>
                    <a:pt x="1" y="1366"/>
                    <a:pt x="658" y="2188"/>
                  </a:cubicBezTo>
                  <a:cubicBezTo>
                    <a:pt x="1042" y="2644"/>
                    <a:pt x="1589" y="2991"/>
                    <a:pt x="2064" y="3356"/>
                  </a:cubicBezTo>
                  <a:cubicBezTo>
                    <a:pt x="2319" y="3557"/>
                    <a:pt x="2593" y="3758"/>
                    <a:pt x="2867" y="3958"/>
                  </a:cubicBezTo>
                  <a:cubicBezTo>
                    <a:pt x="2758" y="2516"/>
                    <a:pt x="3816" y="1859"/>
                    <a:pt x="4547" y="1585"/>
                  </a:cubicBezTo>
                  <a:cubicBezTo>
                    <a:pt x="4291" y="1421"/>
                    <a:pt x="4035" y="1257"/>
                    <a:pt x="3780" y="1092"/>
                  </a:cubicBezTo>
                  <a:cubicBezTo>
                    <a:pt x="3090" y="655"/>
                    <a:pt x="2090" y="1"/>
                    <a:pt x="12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6" name="Google Shape;4466;p119"/>
            <p:cNvSpPr/>
            <p:nvPr/>
          </p:nvSpPr>
          <p:spPr>
            <a:xfrm>
              <a:off x="8453800" y="822613"/>
              <a:ext cx="942614" cy="573291"/>
            </a:xfrm>
            <a:custGeom>
              <a:avLst/>
              <a:gdLst/>
              <a:ahLst/>
              <a:cxnLst/>
              <a:rect l="l" t="t" r="r" b="b"/>
              <a:pathLst>
                <a:path w="10717" h="6518" extrusionOk="0">
                  <a:moveTo>
                    <a:pt x="9530" y="383"/>
                  </a:moveTo>
                  <a:cubicBezTo>
                    <a:pt x="10406" y="748"/>
                    <a:pt x="10716" y="1442"/>
                    <a:pt x="10315" y="2318"/>
                  </a:cubicBezTo>
                  <a:cubicBezTo>
                    <a:pt x="9858" y="3268"/>
                    <a:pt x="8927" y="3852"/>
                    <a:pt x="8288" y="4272"/>
                  </a:cubicBezTo>
                  <a:cubicBezTo>
                    <a:pt x="6554" y="5385"/>
                    <a:pt x="4582" y="6097"/>
                    <a:pt x="2520" y="6371"/>
                  </a:cubicBezTo>
                  <a:cubicBezTo>
                    <a:pt x="2082" y="6426"/>
                    <a:pt x="1662" y="6517"/>
                    <a:pt x="1278" y="6408"/>
                  </a:cubicBezTo>
                  <a:cubicBezTo>
                    <a:pt x="913" y="6298"/>
                    <a:pt x="603" y="6061"/>
                    <a:pt x="402" y="5750"/>
                  </a:cubicBezTo>
                  <a:cubicBezTo>
                    <a:pt x="0" y="5166"/>
                    <a:pt x="165" y="4290"/>
                    <a:pt x="822" y="3414"/>
                  </a:cubicBezTo>
                  <a:cubicBezTo>
                    <a:pt x="1096" y="3103"/>
                    <a:pt x="1406" y="2830"/>
                    <a:pt x="1735" y="2592"/>
                  </a:cubicBezTo>
                  <a:cubicBezTo>
                    <a:pt x="2629" y="1953"/>
                    <a:pt x="3615" y="1406"/>
                    <a:pt x="4637" y="1004"/>
                  </a:cubicBezTo>
                  <a:cubicBezTo>
                    <a:pt x="5933" y="493"/>
                    <a:pt x="7449" y="0"/>
                    <a:pt x="8872" y="183"/>
                  </a:cubicBezTo>
                  <a:cubicBezTo>
                    <a:pt x="9091" y="219"/>
                    <a:pt x="9311" y="274"/>
                    <a:pt x="9530" y="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7" name="Google Shape;4467;p119"/>
            <p:cNvSpPr/>
            <p:nvPr/>
          </p:nvSpPr>
          <p:spPr>
            <a:xfrm>
              <a:off x="8477900" y="936604"/>
              <a:ext cx="997146" cy="704608"/>
            </a:xfrm>
            <a:custGeom>
              <a:avLst/>
              <a:gdLst/>
              <a:ahLst/>
              <a:cxnLst/>
              <a:rect l="l" t="t" r="r" b="b"/>
              <a:pathLst>
                <a:path w="11337" h="8011" extrusionOk="0">
                  <a:moveTo>
                    <a:pt x="10168" y="0"/>
                  </a:moveTo>
                  <a:cubicBezTo>
                    <a:pt x="10241" y="347"/>
                    <a:pt x="10205" y="712"/>
                    <a:pt x="10041" y="1022"/>
                  </a:cubicBezTo>
                  <a:cubicBezTo>
                    <a:pt x="9584" y="1972"/>
                    <a:pt x="8653" y="2556"/>
                    <a:pt x="8014" y="2957"/>
                  </a:cubicBezTo>
                  <a:cubicBezTo>
                    <a:pt x="6280" y="4089"/>
                    <a:pt x="4308" y="4801"/>
                    <a:pt x="2246" y="5075"/>
                  </a:cubicBezTo>
                  <a:cubicBezTo>
                    <a:pt x="1957" y="5111"/>
                    <a:pt x="1677" y="5163"/>
                    <a:pt x="1409" y="5163"/>
                  </a:cubicBezTo>
                  <a:cubicBezTo>
                    <a:pt x="1271" y="5163"/>
                    <a:pt x="1135" y="5149"/>
                    <a:pt x="1004" y="5112"/>
                  </a:cubicBezTo>
                  <a:cubicBezTo>
                    <a:pt x="639" y="5002"/>
                    <a:pt x="329" y="4765"/>
                    <a:pt x="128" y="4454"/>
                  </a:cubicBezTo>
                  <a:cubicBezTo>
                    <a:pt x="73" y="4381"/>
                    <a:pt x="37" y="4308"/>
                    <a:pt x="0" y="4217"/>
                  </a:cubicBezTo>
                  <a:lnTo>
                    <a:pt x="0" y="4217"/>
                  </a:lnTo>
                  <a:lnTo>
                    <a:pt x="1023" y="6937"/>
                  </a:lnTo>
                  <a:cubicBezTo>
                    <a:pt x="1059" y="7065"/>
                    <a:pt x="1114" y="7193"/>
                    <a:pt x="1187" y="7302"/>
                  </a:cubicBezTo>
                  <a:cubicBezTo>
                    <a:pt x="1406" y="7612"/>
                    <a:pt x="1716" y="7850"/>
                    <a:pt x="2081" y="7959"/>
                  </a:cubicBezTo>
                  <a:cubicBezTo>
                    <a:pt x="2206" y="7997"/>
                    <a:pt x="2337" y="8011"/>
                    <a:pt x="2474" y="8011"/>
                  </a:cubicBezTo>
                  <a:cubicBezTo>
                    <a:pt x="2738" y="8011"/>
                    <a:pt x="3022" y="7959"/>
                    <a:pt x="3323" y="7923"/>
                  </a:cubicBezTo>
                  <a:cubicBezTo>
                    <a:pt x="5367" y="7667"/>
                    <a:pt x="7339" y="6937"/>
                    <a:pt x="9073" y="5823"/>
                  </a:cubicBezTo>
                  <a:cubicBezTo>
                    <a:pt x="9712" y="5404"/>
                    <a:pt x="10661" y="4819"/>
                    <a:pt x="11099" y="3870"/>
                  </a:cubicBezTo>
                  <a:cubicBezTo>
                    <a:pt x="11318" y="3487"/>
                    <a:pt x="11337" y="3049"/>
                    <a:pt x="11172" y="2647"/>
                  </a:cubicBezTo>
                  <a:lnTo>
                    <a:pt x="101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8" name="Google Shape;4468;p119"/>
            <p:cNvSpPr/>
            <p:nvPr/>
          </p:nvSpPr>
          <p:spPr>
            <a:xfrm>
              <a:off x="9319199" y="1040920"/>
              <a:ext cx="139848" cy="271429"/>
            </a:xfrm>
            <a:custGeom>
              <a:avLst/>
              <a:gdLst/>
              <a:ahLst/>
              <a:cxnLst/>
              <a:rect l="l" t="t" r="r" b="b"/>
              <a:pathLst>
                <a:path w="1590" h="3086" extrusionOk="0">
                  <a:moveTo>
                    <a:pt x="384" y="1"/>
                  </a:moveTo>
                  <a:cubicBezTo>
                    <a:pt x="275" y="201"/>
                    <a:pt x="147" y="384"/>
                    <a:pt x="1" y="548"/>
                  </a:cubicBezTo>
                  <a:lnTo>
                    <a:pt x="56" y="640"/>
                  </a:lnTo>
                  <a:cubicBezTo>
                    <a:pt x="348" y="1333"/>
                    <a:pt x="676" y="2009"/>
                    <a:pt x="1060" y="2648"/>
                  </a:cubicBezTo>
                  <a:cubicBezTo>
                    <a:pt x="1133" y="2775"/>
                    <a:pt x="1206" y="2940"/>
                    <a:pt x="1315" y="3086"/>
                  </a:cubicBezTo>
                  <a:cubicBezTo>
                    <a:pt x="1388" y="2958"/>
                    <a:pt x="1480" y="2812"/>
                    <a:pt x="1534" y="2684"/>
                  </a:cubicBezTo>
                  <a:cubicBezTo>
                    <a:pt x="1553" y="2629"/>
                    <a:pt x="1571" y="2593"/>
                    <a:pt x="1589" y="2556"/>
                  </a:cubicBezTo>
                  <a:cubicBezTo>
                    <a:pt x="1242" y="1735"/>
                    <a:pt x="932" y="767"/>
                    <a:pt x="3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9" name="Google Shape;4469;p119"/>
            <p:cNvSpPr/>
            <p:nvPr/>
          </p:nvSpPr>
          <p:spPr>
            <a:xfrm>
              <a:off x="9218050" y="1153327"/>
              <a:ext cx="165531" cy="244163"/>
            </a:xfrm>
            <a:custGeom>
              <a:avLst/>
              <a:gdLst/>
              <a:ahLst/>
              <a:cxnLst/>
              <a:rect l="l" t="t" r="r" b="b"/>
              <a:pathLst>
                <a:path w="1882" h="2776" extrusionOk="0">
                  <a:moveTo>
                    <a:pt x="348" y="1"/>
                  </a:moveTo>
                  <a:cubicBezTo>
                    <a:pt x="220" y="92"/>
                    <a:pt x="110" y="165"/>
                    <a:pt x="1" y="238"/>
                  </a:cubicBezTo>
                  <a:cubicBezTo>
                    <a:pt x="74" y="311"/>
                    <a:pt x="147" y="402"/>
                    <a:pt x="202" y="493"/>
                  </a:cubicBezTo>
                  <a:cubicBezTo>
                    <a:pt x="475" y="932"/>
                    <a:pt x="658" y="1479"/>
                    <a:pt x="950" y="1954"/>
                  </a:cubicBezTo>
                  <a:cubicBezTo>
                    <a:pt x="1078" y="2191"/>
                    <a:pt x="1260" y="2428"/>
                    <a:pt x="1425" y="2666"/>
                  </a:cubicBezTo>
                  <a:cubicBezTo>
                    <a:pt x="1461" y="2702"/>
                    <a:pt x="1480" y="2739"/>
                    <a:pt x="1498" y="2775"/>
                  </a:cubicBezTo>
                  <a:cubicBezTo>
                    <a:pt x="1626" y="2684"/>
                    <a:pt x="1753" y="2575"/>
                    <a:pt x="1881" y="2465"/>
                  </a:cubicBezTo>
                  <a:cubicBezTo>
                    <a:pt x="1881" y="2447"/>
                    <a:pt x="1845" y="2428"/>
                    <a:pt x="1845" y="2392"/>
                  </a:cubicBezTo>
                  <a:cubicBezTo>
                    <a:pt x="1480" y="1698"/>
                    <a:pt x="932" y="621"/>
                    <a:pt x="3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0" name="Google Shape;4470;p119"/>
            <p:cNvSpPr/>
            <p:nvPr/>
          </p:nvSpPr>
          <p:spPr>
            <a:xfrm>
              <a:off x="9124992" y="1214369"/>
              <a:ext cx="147764" cy="260171"/>
            </a:xfrm>
            <a:custGeom>
              <a:avLst/>
              <a:gdLst/>
              <a:ahLst/>
              <a:cxnLst/>
              <a:rect l="l" t="t" r="r" b="b"/>
              <a:pathLst>
                <a:path w="1680" h="2958" extrusionOk="0">
                  <a:moveTo>
                    <a:pt x="365" y="0"/>
                  </a:moveTo>
                  <a:lnTo>
                    <a:pt x="0" y="201"/>
                  </a:lnTo>
                  <a:cubicBezTo>
                    <a:pt x="0" y="420"/>
                    <a:pt x="201" y="657"/>
                    <a:pt x="292" y="876"/>
                  </a:cubicBezTo>
                  <a:cubicBezTo>
                    <a:pt x="548" y="1479"/>
                    <a:pt x="730" y="2045"/>
                    <a:pt x="1041" y="2611"/>
                  </a:cubicBezTo>
                  <a:cubicBezTo>
                    <a:pt x="1095" y="2720"/>
                    <a:pt x="1150" y="2848"/>
                    <a:pt x="1223" y="2958"/>
                  </a:cubicBezTo>
                  <a:cubicBezTo>
                    <a:pt x="1387" y="2866"/>
                    <a:pt x="1533" y="2775"/>
                    <a:pt x="1680" y="2684"/>
                  </a:cubicBezTo>
                  <a:cubicBezTo>
                    <a:pt x="1661" y="2592"/>
                    <a:pt x="1625" y="2519"/>
                    <a:pt x="1588" y="2446"/>
                  </a:cubicBezTo>
                  <a:cubicBezTo>
                    <a:pt x="1497" y="2173"/>
                    <a:pt x="1351" y="1881"/>
                    <a:pt x="1241" y="1607"/>
                  </a:cubicBezTo>
                  <a:cubicBezTo>
                    <a:pt x="968" y="1004"/>
                    <a:pt x="712" y="365"/>
                    <a:pt x="3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1" name="Google Shape;4471;p119"/>
            <p:cNvSpPr/>
            <p:nvPr/>
          </p:nvSpPr>
          <p:spPr>
            <a:xfrm>
              <a:off x="9001326" y="1278577"/>
              <a:ext cx="151019" cy="255333"/>
            </a:xfrm>
            <a:custGeom>
              <a:avLst/>
              <a:gdLst/>
              <a:ahLst/>
              <a:cxnLst/>
              <a:rect l="l" t="t" r="r" b="b"/>
              <a:pathLst>
                <a:path w="1717" h="2903" extrusionOk="0">
                  <a:moveTo>
                    <a:pt x="384" y="0"/>
                  </a:moveTo>
                  <a:cubicBezTo>
                    <a:pt x="256" y="55"/>
                    <a:pt x="128" y="128"/>
                    <a:pt x="0" y="183"/>
                  </a:cubicBezTo>
                  <a:cubicBezTo>
                    <a:pt x="0" y="384"/>
                    <a:pt x="55" y="585"/>
                    <a:pt x="146" y="767"/>
                  </a:cubicBezTo>
                  <a:cubicBezTo>
                    <a:pt x="384" y="1333"/>
                    <a:pt x="658" y="1881"/>
                    <a:pt x="1004" y="2392"/>
                  </a:cubicBezTo>
                  <a:cubicBezTo>
                    <a:pt x="1096" y="2574"/>
                    <a:pt x="1205" y="2757"/>
                    <a:pt x="1333" y="2903"/>
                  </a:cubicBezTo>
                  <a:cubicBezTo>
                    <a:pt x="1461" y="2848"/>
                    <a:pt x="1589" y="2775"/>
                    <a:pt x="1716" y="2720"/>
                  </a:cubicBezTo>
                  <a:cubicBezTo>
                    <a:pt x="1662" y="2538"/>
                    <a:pt x="1589" y="2374"/>
                    <a:pt x="1479" y="2209"/>
                  </a:cubicBezTo>
                  <a:cubicBezTo>
                    <a:pt x="1260" y="1680"/>
                    <a:pt x="1023" y="1151"/>
                    <a:pt x="804" y="676"/>
                  </a:cubicBezTo>
                  <a:cubicBezTo>
                    <a:pt x="694" y="439"/>
                    <a:pt x="566" y="201"/>
                    <a:pt x="3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2" name="Google Shape;4472;p119"/>
            <p:cNvSpPr/>
            <p:nvPr/>
          </p:nvSpPr>
          <p:spPr>
            <a:xfrm>
              <a:off x="8863235" y="1329943"/>
              <a:ext cx="151019" cy="261842"/>
            </a:xfrm>
            <a:custGeom>
              <a:avLst/>
              <a:gdLst/>
              <a:ahLst/>
              <a:cxnLst/>
              <a:rect l="l" t="t" r="r" b="b"/>
              <a:pathLst>
                <a:path w="1717" h="2977" extrusionOk="0">
                  <a:moveTo>
                    <a:pt x="493" y="1"/>
                  </a:moveTo>
                  <a:cubicBezTo>
                    <a:pt x="329" y="55"/>
                    <a:pt x="165" y="92"/>
                    <a:pt x="0" y="147"/>
                  </a:cubicBezTo>
                  <a:cubicBezTo>
                    <a:pt x="55" y="311"/>
                    <a:pt x="92" y="475"/>
                    <a:pt x="165" y="640"/>
                  </a:cubicBezTo>
                  <a:cubicBezTo>
                    <a:pt x="366" y="1278"/>
                    <a:pt x="621" y="1899"/>
                    <a:pt x="895" y="2502"/>
                  </a:cubicBezTo>
                  <a:cubicBezTo>
                    <a:pt x="968" y="2666"/>
                    <a:pt x="1059" y="2812"/>
                    <a:pt x="1151" y="2976"/>
                  </a:cubicBezTo>
                  <a:cubicBezTo>
                    <a:pt x="1333" y="2921"/>
                    <a:pt x="1534" y="2848"/>
                    <a:pt x="1716" y="2775"/>
                  </a:cubicBezTo>
                  <a:cubicBezTo>
                    <a:pt x="1680" y="2648"/>
                    <a:pt x="1589" y="2502"/>
                    <a:pt x="1552" y="2374"/>
                  </a:cubicBezTo>
                  <a:cubicBezTo>
                    <a:pt x="1424" y="2082"/>
                    <a:pt x="1333" y="1753"/>
                    <a:pt x="1205" y="1461"/>
                  </a:cubicBezTo>
                  <a:cubicBezTo>
                    <a:pt x="1005" y="950"/>
                    <a:pt x="767" y="457"/>
                    <a:pt x="4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3" name="Google Shape;4473;p119"/>
            <p:cNvSpPr/>
            <p:nvPr/>
          </p:nvSpPr>
          <p:spPr>
            <a:xfrm>
              <a:off x="8742823" y="1365301"/>
              <a:ext cx="143015" cy="255333"/>
            </a:xfrm>
            <a:custGeom>
              <a:avLst/>
              <a:gdLst/>
              <a:ahLst/>
              <a:cxnLst/>
              <a:rect l="l" t="t" r="r" b="b"/>
              <a:pathLst>
                <a:path w="1626" h="2903" extrusionOk="0">
                  <a:moveTo>
                    <a:pt x="347" y="0"/>
                  </a:moveTo>
                  <a:lnTo>
                    <a:pt x="0" y="73"/>
                  </a:lnTo>
                  <a:cubicBezTo>
                    <a:pt x="19" y="347"/>
                    <a:pt x="92" y="603"/>
                    <a:pt x="201" y="840"/>
                  </a:cubicBezTo>
                  <a:cubicBezTo>
                    <a:pt x="420" y="1424"/>
                    <a:pt x="676" y="2008"/>
                    <a:pt x="968" y="2556"/>
                  </a:cubicBezTo>
                  <a:cubicBezTo>
                    <a:pt x="1023" y="2665"/>
                    <a:pt x="1077" y="2793"/>
                    <a:pt x="1132" y="2903"/>
                  </a:cubicBezTo>
                  <a:cubicBezTo>
                    <a:pt x="1296" y="2866"/>
                    <a:pt x="1461" y="2830"/>
                    <a:pt x="1625" y="2793"/>
                  </a:cubicBezTo>
                  <a:cubicBezTo>
                    <a:pt x="1570" y="2665"/>
                    <a:pt x="1497" y="2519"/>
                    <a:pt x="1443" y="2392"/>
                  </a:cubicBezTo>
                  <a:cubicBezTo>
                    <a:pt x="1223" y="1826"/>
                    <a:pt x="1023" y="1296"/>
                    <a:pt x="767" y="730"/>
                  </a:cubicBezTo>
                  <a:cubicBezTo>
                    <a:pt x="676" y="475"/>
                    <a:pt x="530" y="219"/>
                    <a:pt x="3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4" name="Google Shape;4474;p119"/>
            <p:cNvSpPr/>
            <p:nvPr/>
          </p:nvSpPr>
          <p:spPr>
            <a:xfrm>
              <a:off x="8588636" y="1389401"/>
              <a:ext cx="135011" cy="251199"/>
            </a:xfrm>
            <a:custGeom>
              <a:avLst/>
              <a:gdLst/>
              <a:ahLst/>
              <a:cxnLst/>
              <a:rect l="l" t="t" r="r" b="b"/>
              <a:pathLst>
                <a:path w="1535" h="2856" extrusionOk="0">
                  <a:moveTo>
                    <a:pt x="439" y="0"/>
                  </a:moveTo>
                  <a:cubicBezTo>
                    <a:pt x="366" y="9"/>
                    <a:pt x="293" y="14"/>
                    <a:pt x="220" y="14"/>
                  </a:cubicBezTo>
                  <a:cubicBezTo>
                    <a:pt x="147" y="14"/>
                    <a:pt x="74" y="9"/>
                    <a:pt x="1" y="0"/>
                  </a:cubicBezTo>
                  <a:lnTo>
                    <a:pt x="1" y="0"/>
                  </a:lnTo>
                  <a:cubicBezTo>
                    <a:pt x="56" y="201"/>
                    <a:pt x="147" y="383"/>
                    <a:pt x="238" y="566"/>
                  </a:cubicBezTo>
                  <a:cubicBezTo>
                    <a:pt x="439" y="1168"/>
                    <a:pt x="603" y="1734"/>
                    <a:pt x="859" y="2318"/>
                  </a:cubicBezTo>
                  <a:cubicBezTo>
                    <a:pt x="914" y="2501"/>
                    <a:pt x="1005" y="2684"/>
                    <a:pt x="1114" y="2848"/>
                  </a:cubicBezTo>
                  <a:cubicBezTo>
                    <a:pt x="1152" y="2853"/>
                    <a:pt x="1191" y="2855"/>
                    <a:pt x="1231" y="2855"/>
                  </a:cubicBezTo>
                  <a:cubicBezTo>
                    <a:pt x="1328" y="2855"/>
                    <a:pt x="1431" y="2842"/>
                    <a:pt x="1534" y="2830"/>
                  </a:cubicBezTo>
                  <a:cubicBezTo>
                    <a:pt x="1480" y="2647"/>
                    <a:pt x="1425" y="2464"/>
                    <a:pt x="1333" y="2282"/>
                  </a:cubicBezTo>
                  <a:lnTo>
                    <a:pt x="695" y="602"/>
                  </a:lnTo>
                  <a:cubicBezTo>
                    <a:pt x="622" y="402"/>
                    <a:pt x="530" y="201"/>
                    <a:pt x="4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5" name="Google Shape;4475;p119"/>
            <p:cNvSpPr/>
            <p:nvPr/>
          </p:nvSpPr>
          <p:spPr>
            <a:xfrm>
              <a:off x="9070372" y="2269224"/>
              <a:ext cx="1734121" cy="2031233"/>
            </a:xfrm>
            <a:custGeom>
              <a:avLst/>
              <a:gdLst/>
              <a:ahLst/>
              <a:cxnLst/>
              <a:rect l="l" t="t" r="r" b="b"/>
              <a:pathLst>
                <a:path w="19716" h="23094" extrusionOk="0">
                  <a:moveTo>
                    <a:pt x="8398" y="1"/>
                  </a:moveTo>
                  <a:cubicBezTo>
                    <a:pt x="8745" y="530"/>
                    <a:pt x="8945" y="1023"/>
                    <a:pt x="9475" y="1279"/>
                  </a:cubicBezTo>
                  <a:cubicBezTo>
                    <a:pt x="10205" y="1626"/>
                    <a:pt x="11446" y="1388"/>
                    <a:pt x="12122" y="1772"/>
                  </a:cubicBezTo>
                  <a:cubicBezTo>
                    <a:pt x="12615" y="2045"/>
                    <a:pt x="12998" y="2776"/>
                    <a:pt x="13345" y="3378"/>
                  </a:cubicBezTo>
                  <a:cubicBezTo>
                    <a:pt x="13692" y="3962"/>
                    <a:pt x="14057" y="4601"/>
                    <a:pt x="14349" y="5167"/>
                  </a:cubicBezTo>
                  <a:cubicBezTo>
                    <a:pt x="15043" y="6427"/>
                    <a:pt x="15718" y="7650"/>
                    <a:pt x="16393" y="8782"/>
                  </a:cubicBezTo>
                  <a:cubicBezTo>
                    <a:pt x="16759" y="9402"/>
                    <a:pt x="17032" y="10041"/>
                    <a:pt x="17324" y="10662"/>
                  </a:cubicBezTo>
                  <a:cubicBezTo>
                    <a:pt x="17927" y="11921"/>
                    <a:pt x="18438" y="13181"/>
                    <a:pt x="19004" y="14623"/>
                  </a:cubicBezTo>
                  <a:cubicBezTo>
                    <a:pt x="19278" y="15317"/>
                    <a:pt x="19716" y="16467"/>
                    <a:pt x="19406" y="17288"/>
                  </a:cubicBezTo>
                  <a:cubicBezTo>
                    <a:pt x="19095" y="18146"/>
                    <a:pt x="17945" y="18694"/>
                    <a:pt x="17087" y="19114"/>
                  </a:cubicBezTo>
                  <a:cubicBezTo>
                    <a:pt x="14641" y="20319"/>
                    <a:pt x="12542" y="21359"/>
                    <a:pt x="10022" y="22455"/>
                  </a:cubicBezTo>
                  <a:cubicBezTo>
                    <a:pt x="9365" y="22747"/>
                    <a:pt x="8526" y="23093"/>
                    <a:pt x="7722" y="22765"/>
                  </a:cubicBezTo>
                  <a:cubicBezTo>
                    <a:pt x="7339" y="22564"/>
                    <a:pt x="7010" y="22272"/>
                    <a:pt x="6737" y="21925"/>
                  </a:cubicBezTo>
                  <a:cubicBezTo>
                    <a:pt x="6371" y="21414"/>
                    <a:pt x="6061" y="20866"/>
                    <a:pt x="5787" y="20300"/>
                  </a:cubicBezTo>
                  <a:cubicBezTo>
                    <a:pt x="4582" y="18110"/>
                    <a:pt x="3469" y="15828"/>
                    <a:pt x="2228" y="13510"/>
                  </a:cubicBezTo>
                  <a:cubicBezTo>
                    <a:pt x="1625" y="12360"/>
                    <a:pt x="1132" y="11246"/>
                    <a:pt x="585" y="9986"/>
                  </a:cubicBezTo>
                  <a:cubicBezTo>
                    <a:pt x="274" y="9274"/>
                    <a:pt x="0" y="8544"/>
                    <a:pt x="146" y="7759"/>
                  </a:cubicBezTo>
                  <a:cubicBezTo>
                    <a:pt x="256" y="7193"/>
                    <a:pt x="603" y="6719"/>
                    <a:pt x="895" y="6299"/>
                  </a:cubicBezTo>
                  <a:cubicBezTo>
                    <a:pt x="1205" y="5879"/>
                    <a:pt x="1589" y="5386"/>
                    <a:pt x="1625" y="4820"/>
                  </a:cubicBezTo>
                  <a:cubicBezTo>
                    <a:pt x="1662" y="4254"/>
                    <a:pt x="1424" y="3871"/>
                    <a:pt x="1278" y="3415"/>
                  </a:cubicBezTo>
                  <a:cubicBezTo>
                    <a:pt x="2976" y="2538"/>
                    <a:pt x="4765" y="1717"/>
                    <a:pt x="6517" y="841"/>
                  </a:cubicBezTo>
                  <a:cubicBezTo>
                    <a:pt x="7138" y="512"/>
                    <a:pt x="7759" y="238"/>
                    <a:pt x="83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6" name="Google Shape;4476;p119"/>
            <p:cNvSpPr/>
            <p:nvPr/>
          </p:nvSpPr>
          <p:spPr>
            <a:xfrm>
              <a:off x="9113734" y="2834429"/>
              <a:ext cx="1130398" cy="1233217"/>
            </a:xfrm>
            <a:custGeom>
              <a:avLst/>
              <a:gdLst/>
              <a:ahLst/>
              <a:cxnLst/>
              <a:rect l="l" t="t" r="r" b="b"/>
              <a:pathLst>
                <a:path w="12852" h="14021" extrusionOk="0">
                  <a:moveTo>
                    <a:pt x="7750" y="0"/>
                  </a:moveTo>
                  <a:cubicBezTo>
                    <a:pt x="7741" y="0"/>
                    <a:pt x="7731" y="0"/>
                    <a:pt x="7722" y="1"/>
                  </a:cubicBezTo>
                  <a:cubicBezTo>
                    <a:pt x="6882" y="1"/>
                    <a:pt x="6116" y="457"/>
                    <a:pt x="5422" y="731"/>
                  </a:cubicBezTo>
                  <a:cubicBezTo>
                    <a:pt x="4710" y="1005"/>
                    <a:pt x="3998" y="1278"/>
                    <a:pt x="3268" y="1625"/>
                  </a:cubicBezTo>
                  <a:cubicBezTo>
                    <a:pt x="2227" y="2063"/>
                    <a:pt x="1242" y="2593"/>
                    <a:pt x="274" y="3195"/>
                  </a:cubicBezTo>
                  <a:lnTo>
                    <a:pt x="0" y="3378"/>
                  </a:lnTo>
                  <a:lnTo>
                    <a:pt x="73" y="3579"/>
                  </a:lnTo>
                  <a:cubicBezTo>
                    <a:pt x="621" y="4820"/>
                    <a:pt x="1132" y="5952"/>
                    <a:pt x="1735" y="7084"/>
                  </a:cubicBezTo>
                  <a:cubicBezTo>
                    <a:pt x="2976" y="9402"/>
                    <a:pt x="4071" y="11684"/>
                    <a:pt x="5276" y="13893"/>
                  </a:cubicBezTo>
                  <a:lnTo>
                    <a:pt x="5349" y="14021"/>
                  </a:lnTo>
                  <a:cubicBezTo>
                    <a:pt x="6335" y="13546"/>
                    <a:pt x="7394" y="12962"/>
                    <a:pt x="8270" y="12542"/>
                  </a:cubicBezTo>
                  <a:cubicBezTo>
                    <a:pt x="8982" y="12213"/>
                    <a:pt x="9639" y="11958"/>
                    <a:pt x="10333" y="11611"/>
                  </a:cubicBezTo>
                  <a:cubicBezTo>
                    <a:pt x="11008" y="11301"/>
                    <a:pt x="11702" y="10935"/>
                    <a:pt x="12195" y="10461"/>
                  </a:cubicBezTo>
                  <a:cubicBezTo>
                    <a:pt x="12377" y="10260"/>
                    <a:pt x="12523" y="10059"/>
                    <a:pt x="12633" y="9822"/>
                  </a:cubicBezTo>
                  <a:cubicBezTo>
                    <a:pt x="12852" y="9219"/>
                    <a:pt x="12633" y="8507"/>
                    <a:pt x="12432" y="7923"/>
                  </a:cubicBezTo>
                  <a:cubicBezTo>
                    <a:pt x="12268" y="7485"/>
                    <a:pt x="12085" y="7065"/>
                    <a:pt x="11939" y="6700"/>
                  </a:cubicBezTo>
                  <a:cubicBezTo>
                    <a:pt x="11209" y="4984"/>
                    <a:pt x="10588" y="3670"/>
                    <a:pt x="9840" y="2009"/>
                  </a:cubicBezTo>
                  <a:cubicBezTo>
                    <a:pt x="9441" y="1121"/>
                    <a:pt x="8899" y="0"/>
                    <a:pt x="77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7" name="Google Shape;4477;p119"/>
            <p:cNvSpPr/>
            <p:nvPr/>
          </p:nvSpPr>
          <p:spPr>
            <a:xfrm>
              <a:off x="9317616" y="3094514"/>
              <a:ext cx="476980" cy="456135"/>
            </a:xfrm>
            <a:custGeom>
              <a:avLst/>
              <a:gdLst/>
              <a:ahLst/>
              <a:cxnLst/>
              <a:rect l="l" t="t" r="r" b="b"/>
              <a:pathLst>
                <a:path w="5423" h="5186" extrusionOk="0">
                  <a:moveTo>
                    <a:pt x="2995" y="1114"/>
                  </a:moveTo>
                  <a:cubicBezTo>
                    <a:pt x="3360" y="1023"/>
                    <a:pt x="3980" y="640"/>
                    <a:pt x="4546" y="603"/>
                  </a:cubicBezTo>
                  <a:cubicBezTo>
                    <a:pt x="4930" y="585"/>
                    <a:pt x="5422" y="1753"/>
                    <a:pt x="5349" y="2301"/>
                  </a:cubicBezTo>
                  <a:cubicBezTo>
                    <a:pt x="5295" y="2593"/>
                    <a:pt x="4418" y="2867"/>
                    <a:pt x="3980" y="3177"/>
                  </a:cubicBezTo>
                  <a:cubicBezTo>
                    <a:pt x="4126" y="3579"/>
                    <a:pt x="4583" y="4291"/>
                    <a:pt x="4364" y="4510"/>
                  </a:cubicBezTo>
                  <a:cubicBezTo>
                    <a:pt x="3999" y="4802"/>
                    <a:pt x="3579" y="5003"/>
                    <a:pt x="3141" y="5131"/>
                  </a:cubicBezTo>
                  <a:cubicBezTo>
                    <a:pt x="2848" y="5185"/>
                    <a:pt x="2520" y="4309"/>
                    <a:pt x="2228" y="3908"/>
                  </a:cubicBezTo>
                  <a:cubicBezTo>
                    <a:pt x="1808" y="4145"/>
                    <a:pt x="1242" y="4528"/>
                    <a:pt x="822" y="4327"/>
                  </a:cubicBezTo>
                  <a:cubicBezTo>
                    <a:pt x="603" y="4218"/>
                    <a:pt x="183" y="3469"/>
                    <a:pt x="128" y="3141"/>
                  </a:cubicBezTo>
                  <a:cubicBezTo>
                    <a:pt x="1" y="2520"/>
                    <a:pt x="804" y="2228"/>
                    <a:pt x="1242" y="1954"/>
                  </a:cubicBezTo>
                  <a:cubicBezTo>
                    <a:pt x="1132" y="1571"/>
                    <a:pt x="877" y="1370"/>
                    <a:pt x="932" y="932"/>
                  </a:cubicBezTo>
                  <a:cubicBezTo>
                    <a:pt x="986" y="512"/>
                    <a:pt x="1607" y="110"/>
                    <a:pt x="2082" y="56"/>
                  </a:cubicBezTo>
                  <a:cubicBezTo>
                    <a:pt x="2721" y="1"/>
                    <a:pt x="2794" y="676"/>
                    <a:pt x="2995" y="111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8" name="Google Shape;4478;p119"/>
            <p:cNvSpPr/>
            <p:nvPr/>
          </p:nvSpPr>
          <p:spPr>
            <a:xfrm>
              <a:off x="9555273" y="3512041"/>
              <a:ext cx="409518" cy="257005"/>
            </a:xfrm>
            <a:custGeom>
              <a:avLst/>
              <a:gdLst/>
              <a:ahLst/>
              <a:cxnLst/>
              <a:rect l="l" t="t" r="r" b="b"/>
              <a:pathLst>
                <a:path w="4656" h="2922" extrusionOk="0">
                  <a:moveTo>
                    <a:pt x="4254" y="0"/>
                  </a:moveTo>
                  <a:cubicBezTo>
                    <a:pt x="3286" y="420"/>
                    <a:pt x="1881" y="1114"/>
                    <a:pt x="858" y="1625"/>
                  </a:cubicBezTo>
                  <a:cubicBezTo>
                    <a:pt x="566" y="1753"/>
                    <a:pt x="274" y="1935"/>
                    <a:pt x="0" y="2118"/>
                  </a:cubicBezTo>
                  <a:cubicBezTo>
                    <a:pt x="165" y="2392"/>
                    <a:pt x="293" y="2647"/>
                    <a:pt x="439" y="2921"/>
                  </a:cubicBezTo>
                  <a:cubicBezTo>
                    <a:pt x="840" y="2903"/>
                    <a:pt x="1370" y="2483"/>
                    <a:pt x="1662" y="2319"/>
                  </a:cubicBezTo>
                  <a:cubicBezTo>
                    <a:pt x="2556" y="1844"/>
                    <a:pt x="3396" y="1461"/>
                    <a:pt x="4199" y="1023"/>
                  </a:cubicBezTo>
                  <a:cubicBezTo>
                    <a:pt x="4327" y="950"/>
                    <a:pt x="4509" y="876"/>
                    <a:pt x="4655" y="785"/>
                  </a:cubicBezTo>
                  <a:cubicBezTo>
                    <a:pt x="4528" y="530"/>
                    <a:pt x="4400" y="256"/>
                    <a:pt x="4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9" name="Google Shape;4479;p119"/>
            <p:cNvSpPr/>
            <p:nvPr/>
          </p:nvSpPr>
          <p:spPr>
            <a:xfrm>
              <a:off x="9635577" y="3653298"/>
              <a:ext cx="399843" cy="244163"/>
            </a:xfrm>
            <a:custGeom>
              <a:avLst/>
              <a:gdLst/>
              <a:ahLst/>
              <a:cxnLst/>
              <a:rect l="l" t="t" r="r" b="b"/>
              <a:pathLst>
                <a:path w="4546" h="2776" extrusionOk="0">
                  <a:moveTo>
                    <a:pt x="4491" y="530"/>
                  </a:moveTo>
                  <a:cubicBezTo>
                    <a:pt x="4381" y="366"/>
                    <a:pt x="4290" y="183"/>
                    <a:pt x="4181" y="1"/>
                  </a:cubicBezTo>
                  <a:cubicBezTo>
                    <a:pt x="3797" y="110"/>
                    <a:pt x="3432" y="421"/>
                    <a:pt x="3140" y="567"/>
                  </a:cubicBezTo>
                  <a:cubicBezTo>
                    <a:pt x="2446" y="932"/>
                    <a:pt x="1442" y="1425"/>
                    <a:pt x="749" y="1753"/>
                  </a:cubicBezTo>
                  <a:cubicBezTo>
                    <a:pt x="566" y="1863"/>
                    <a:pt x="237" y="1991"/>
                    <a:pt x="0" y="2118"/>
                  </a:cubicBezTo>
                  <a:lnTo>
                    <a:pt x="18" y="2155"/>
                  </a:lnTo>
                  <a:cubicBezTo>
                    <a:pt x="146" y="2356"/>
                    <a:pt x="274" y="2575"/>
                    <a:pt x="402" y="2775"/>
                  </a:cubicBezTo>
                  <a:cubicBezTo>
                    <a:pt x="475" y="2739"/>
                    <a:pt x="566" y="2702"/>
                    <a:pt x="657" y="2648"/>
                  </a:cubicBezTo>
                  <a:cubicBezTo>
                    <a:pt x="1826" y="2173"/>
                    <a:pt x="2702" y="1644"/>
                    <a:pt x="3779" y="1059"/>
                  </a:cubicBezTo>
                  <a:cubicBezTo>
                    <a:pt x="4053" y="932"/>
                    <a:pt x="4308" y="786"/>
                    <a:pt x="4546" y="621"/>
                  </a:cubicBezTo>
                  <a:cubicBezTo>
                    <a:pt x="4527" y="603"/>
                    <a:pt x="4509" y="567"/>
                    <a:pt x="4491" y="5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0" name="Google Shape;4480;p119"/>
            <p:cNvSpPr/>
            <p:nvPr/>
          </p:nvSpPr>
          <p:spPr>
            <a:xfrm>
              <a:off x="8996488" y="1970614"/>
              <a:ext cx="892831" cy="660014"/>
            </a:xfrm>
            <a:custGeom>
              <a:avLst/>
              <a:gdLst/>
              <a:ahLst/>
              <a:cxnLst/>
              <a:rect l="l" t="t" r="r" b="b"/>
              <a:pathLst>
                <a:path w="10151" h="7504" extrusionOk="0">
                  <a:moveTo>
                    <a:pt x="9311" y="1735"/>
                  </a:moveTo>
                  <a:cubicBezTo>
                    <a:pt x="9146" y="1461"/>
                    <a:pt x="9055" y="1223"/>
                    <a:pt x="8873" y="931"/>
                  </a:cubicBezTo>
                  <a:cubicBezTo>
                    <a:pt x="8672" y="603"/>
                    <a:pt x="8416" y="347"/>
                    <a:pt x="8088" y="165"/>
                  </a:cubicBezTo>
                  <a:cubicBezTo>
                    <a:pt x="7723" y="0"/>
                    <a:pt x="7266" y="146"/>
                    <a:pt x="6846" y="311"/>
                  </a:cubicBezTo>
                  <a:cubicBezTo>
                    <a:pt x="6025" y="639"/>
                    <a:pt x="3250" y="2136"/>
                    <a:pt x="3250" y="2136"/>
                  </a:cubicBezTo>
                  <a:cubicBezTo>
                    <a:pt x="2502" y="2483"/>
                    <a:pt x="1808" y="2812"/>
                    <a:pt x="1114" y="3213"/>
                  </a:cubicBezTo>
                  <a:cubicBezTo>
                    <a:pt x="713" y="3432"/>
                    <a:pt x="366" y="3706"/>
                    <a:pt x="238" y="4108"/>
                  </a:cubicBezTo>
                  <a:cubicBezTo>
                    <a:pt x="1" y="4820"/>
                    <a:pt x="567" y="5805"/>
                    <a:pt x="694" y="6098"/>
                  </a:cubicBezTo>
                  <a:cubicBezTo>
                    <a:pt x="950" y="6700"/>
                    <a:pt x="1297" y="7503"/>
                    <a:pt x="2228" y="7412"/>
                  </a:cubicBezTo>
                  <a:cubicBezTo>
                    <a:pt x="2629" y="7321"/>
                    <a:pt x="3013" y="7175"/>
                    <a:pt x="3378" y="6974"/>
                  </a:cubicBezTo>
                  <a:cubicBezTo>
                    <a:pt x="3999" y="6663"/>
                    <a:pt x="7832" y="4710"/>
                    <a:pt x="8453" y="4418"/>
                  </a:cubicBezTo>
                  <a:cubicBezTo>
                    <a:pt x="8818" y="4254"/>
                    <a:pt x="9183" y="4035"/>
                    <a:pt x="9475" y="3761"/>
                  </a:cubicBezTo>
                  <a:cubicBezTo>
                    <a:pt x="10150" y="3085"/>
                    <a:pt x="9621" y="2319"/>
                    <a:pt x="9311" y="173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1" name="Google Shape;4481;p119"/>
            <p:cNvSpPr/>
            <p:nvPr/>
          </p:nvSpPr>
          <p:spPr>
            <a:xfrm>
              <a:off x="9010913" y="2170010"/>
              <a:ext cx="425614" cy="230970"/>
            </a:xfrm>
            <a:custGeom>
              <a:avLst/>
              <a:gdLst/>
              <a:ahLst/>
              <a:cxnLst/>
              <a:rect l="l" t="t" r="r" b="b"/>
              <a:pathLst>
                <a:path w="4839" h="2626" extrusionOk="0">
                  <a:moveTo>
                    <a:pt x="4557" y="0"/>
                  </a:moveTo>
                  <a:cubicBezTo>
                    <a:pt x="4502" y="0"/>
                    <a:pt x="4445" y="8"/>
                    <a:pt x="4400" y="15"/>
                  </a:cubicBezTo>
                  <a:cubicBezTo>
                    <a:pt x="4291" y="52"/>
                    <a:pt x="4181" y="107"/>
                    <a:pt x="4072" y="143"/>
                  </a:cubicBezTo>
                  <a:cubicBezTo>
                    <a:pt x="2904" y="581"/>
                    <a:pt x="1753" y="1092"/>
                    <a:pt x="658" y="1658"/>
                  </a:cubicBezTo>
                  <a:cubicBezTo>
                    <a:pt x="457" y="1750"/>
                    <a:pt x="238" y="1859"/>
                    <a:pt x="37" y="1969"/>
                  </a:cubicBezTo>
                  <a:cubicBezTo>
                    <a:pt x="1" y="2188"/>
                    <a:pt x="1" y="2407"/>
                    <a:pt x="56" y="2626"/>
                  </a:cubicBezTo>
                  <a:cubicBezTo>
                    <a:pt x="238" y="2553"/>
                    <a:pt x="421" y="2461"/>
                    <a:pt x="567" y="2388"/>
                  </a:cubicBezTo>
                  <a:cubicBezTo>
                    <a:pt x="1534" y="1896"/>
                    <a:pt x="2465" y="1457"/>
                    <a:pt x="3433" y="983"/>
                  </a:cubicBezTo>
                  <a:cubicBezTo>
                    <a:pt x="3688" y="855"/>
                    <a:pt x="4017" y="672"/>
                    <a:pt x="4327" y="490"/>
                  </a:cubicBezTo>
                  <a:cubicBezTo>
                    <a:pt x="4419" y="417"/>
                    <a:pt x="4839" y="253"/>
                    <a:pt x="4747" y="70"/>
                  </a:cubicBezTo>
                  <a:cubicBezTo>
                    <a:pt x="4715" y="16"/>
                    <a:pt x="4638" y="0"/>
                    <a:pt x="45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2" name="Google Shape;4482;p119"/>
            <p:cNvSpPr/>
            <p:nvPr/>
          </p:nvSpPr>
          <p:spPr>
            <a:xfrm>
              <a:off x="9540848" y="2001134"/>
              <a:ext cx="228067" cy="136770"/>
            </a:xfrm>
            <a:custGeom>
              <a:avLst/>
              <a:gdLst/>
              <a:ahLst/>
              <a:cxnLst/>
              <a:rect l="l" t="t" r="r" b="b"/>
              <a:pathLst>
                <a:path w="2593" h="1555" extrusionOk="0">
                  <a:moveTo>
                    <a:pt x="2172" y="0"/>
                  </a:moveTo>
                  <a:lnTo>
                    <a:pt x="1552" y="311"/>
                  </a:lnTo>
                  <a:cubicBezTo>
                    <a:pt x="1077" y="530"/>
                    <a:pt x="621" y="785"/>
                    <a:pt x="183" y="1096"/>
                  </a:cubicBezTo>
                  <a:cubicBezTo>
                    <a:pt x="128" y="1150"/>
                    <a:pt x="91" y="1205"/>
                    <a:pt x="37" y="1260"/>
                  </a:cubicBezTo>
                  <a:cubicBezTo>
                    <a:pt x="0" y="1333"/>
                    <a:pt x="0" y="1424"/>
                    <a:pt x="37" y="1497"/>
                  </a:cubicBezTo>
                  <a:cubicBezTo>
                    <a:pt x="78" y="1538"/>
                    <a:pt x="135" y="1555"/>
                    <a:pt x="201" y="1555"/>
                  </a:cubicBezTo>
                  <a:cubicBezTo>
                    <a:pt x="368" y="1555"/>
                    <a:pt x="591" y="1448"/>
                    <a:pt x="749" y="1369"/>
                  </a:cubicBezTo>
                  <a:cubicBezTo>
                    <a:pt x="1022" y="1260"/>
                    <a:pt x="1260" y="1132"/>
                    <a:pt x="1461" y="1041"/>
                  </a:cubicBezTo>
                  <a:cubicBezTo>
                    <a:pt x="1844" y="840"/>
                    <a:pt x="2227" y="657"/>
                    <a:pt x="2592" y="475"/>
                  </a:cubicBezTo>
                  <a:cubicBezTo>
                    <a:pt x="2483" y="292"/>
                    <a:pt x="2337" y="128"/>
                    <a:pt x="21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3" name="Google Shape;4483;p119"/>
            <p:cNvSpPr/>
            <p:nvPr/>
          </p:nvSpPr>
          <p:spPr>
            <a:xfrm>
              <a:off x="9031847" y="2355861"/>
              <a:ext cx="248913" cy="135099"/>
            </a:xfrm>
            <a:custGeom>
              <a:avLst/>
              <a:gdLst/>
              <a:ahLst/>
              <a:cxnLst/>
              <a:rect l="l" t="t" r="r" b="b"/>
              <a:pathLst>
                <a:path w="2830" h="1536" extrusionOk="0">
                  <a:moveTo>
                    <a:pt x="2497" y="0"/>
                  </a:moveTo>
                  <a:cubicBezTo>
                    <a:pt x="2324" y="0"/>
                    <a:pt x="2079" y="120"/>
                    <a:pt x="1899" y="184"/>
                  </a:cubicBezTo>
                  <a:cubicBezTo>
                    <a:pt x="1351" y="421"/>
                    <a:pt x="785" y="732"/>
                    <a:pt x="292" y="969"/>
                  </a:cubicBezTo>
                  <a:cubicBezTo>
                    <a:pt x="219" y="1006"/>
                    <a:pt x="110" y="1060"/>
                    <a:pt x="0" y="1115"/>
                  </a:cubicBezTo>
                  <a:cubicBezTo>
                    <a:pt x="73" y="1279"/>
                    <a:pt x="146" y="1407"/>
                    <a:pt x="183" y="1535"/>
                  </a:cubicBezTo>
                  <a:cubicBezTo>
                    <a:pt x="822" y="1279"/>
                    <a:pt x="1442" y="987"/>
                    <a:pt x="2045" y="677"/>
                  </a:cubicBezTo>
                  <a:cubicBezTo>
                    <a:pt x="2264" y="549"/>
                    <a:pt x="2830" y="275"/>
                    <a:pt x="2666" y="75"/>
                  </a:cubicBezTo>
                  <a:cubicBezTo>
                    <a:pt x="2628" y="21"/>
                    <a:pt x="2568" y="0"/>
                    <a:pt x="24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4" name="Google Shape;4484;p119"/>
            <p:cNvSpPr/>
            <p:nvPr/>
          </p:nvSpPr>
          <p:spPr>
            <a:xfrm>
              <a:off x="9580956" y="2161654"/>
              <a:ext cx="269846" cy="153921"/>
            </a:xfrm>
            <a:custGeom>
              <a:avLst/>
              <a:gdLst/>
              <a:ahLst/>
              <a:cxnLst/>
              <a:rect l="l" t="t" r="r" b="b"/>
              <a:pathLst>
                <a:path w="3068" h="1750" extrusionOk="0">
                  <a:moveTo>
                    <a:pt x="2903" y="1"/>
                  </a:moveTo>
                  <a:cubicBezTo>
                    <a:pt x="2666" y="74"/>
                    <a:pt x="2447" y="183"/>
                    <a:pt x="2228" y="311"/>
                  </a:cubicBezTo>
                  <a:cubicBezTo>
                    <a:pt x="1735" y="530"/>
                    <a:pt x="1151" y="804"/>
                    <a:pt x="621" y="1096"/>
                  </a:cubicBezTo>
                  <a:cubicBezTo>
                    <a:pt x="402" y="1242"/>
                    <a:pt x="1" y="1443"/>
                    <a:pt x="55" y="1644"/>
                  </a:cubicBezTo>
                  <a:cubicBezTo>
                    <a:pt x="83" y="1721"/>
                    <a:pt x="150" y="1750"/>
                    <a:pt x="236" y="1750"/>
                  </a:cubicBezTo>
                  <a:cubicBezTo>
                    <a:pt x="438" y="1750"/>
                    <a:pt x="747" y="1593"/>
                    <a:pt x="913" y="1516"/>
                  </a:cubicBezTo>
                  <a:cubicBezTo>
                    <a:pt x="1625" y="1187"/>
                    <a:pt x="2301" y="822"/>
                    <a:pt x="2976" y="421"/>
                  </a:cubicBezTo>
                  <a:lnTo>
                    <a:pt x="3067" y="366"/>
                  </a:lnTo>
                  <a:cubicBezTo>
                    <a:pt x="3013" y="238"/>
                    <a:pt x="2958" y="110"/>
                    <a:pt x="29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5" name="Google Shape;4485;p119"/>
            <p:cNvSpPr/>
            <p:nvPr/>
          </p:nvSpPr>
          <p:spPr>
            <a:xfrm>
              <a:off x="9075209" y="2351199"/>
              <a:ext cx="423943" cy="237654"/>
            </a:xfrm>
            <a:custGeom>
              <a:avLst/>
              <a:gdLst/>
              <a:ahLst/>
              <a:cxnLst/>
              <a:rect l="l" t="t" r="r" b="b"/>
              <a:pathLst>
                <a:path w="4820" h="2702" extrusionOk="0">
                  <a:moveTo>
                    <a:pt x="4554" y="0"/>
                  </a:moveTo>
                  <a:cubicBezTo>
                    <a:pt x="4394" y="0"/>
                    <a:pt x="4192" y="104"/>
                    <a:pt x="4108" y="128"/>
                  </a:cubicBezTo>
                  <a:cubicBezTo>
                    <a:pt x="3450" y="383"/>
                    <a:pt x="2811" y="675"/>
                    <a:pt x="2191" y="1004"/>
                  </a:cubicBezTo>
                  <a:cubicBezTo>
                    <a:pt x="1515" y="1314"/>
                    <a:pt x="876" y="1661"/>
                    <a:pt x="256" y="2026"/>
                  </a:cubicBezTo>
                  <a:cubicBezTo>
                    <a:pt x="183" y="2081"/>
                    <a:pt x="91" y="2136"/>
                    <a:pt x="0" y="2209"/>
                  </a:cubicBezTo>
                  <a:cubicBezTo>
                    <a:pt x="73" y="2391"/>
                    <a:pt x="201" y="2556"/>
                    <a:pt x="329" y="2702"/>
                  </a:cubicBezTo>
                  <a:lnTo>
                    <a:pt x="1059" y="2282"/>
                  </a:lnTo>
                  <a:cubicBezTo>
                    <a:pt x="2136" y="1679"/>
                    <a:pt x="3122" y="1223"/>
                    <a:pt x="4235" y="621"/>
                  </a:cubicBezTo>
                  <a:cubicBezTo>
                    <a:pt x="4345" y="547"/>
                    <a:pt x="4819" y="292"/>
                    <a:pt x="4746" y="109"/>
                  </a:cubicBezTo>
                  <a:cubicBezTo>
                    <a:pt x="4709" y="28"/>
                    <a:pt x="4637" y="0"/>
                    <a:pt x="45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6" name="Google Shape;4486;p119"/>
            <p:cNvSpPr/>
            <p:nvPr/>
          </p:nvSpPr>
          <p:spPr>
            <a:xfrm>
              <a:off x="9386661" y="2078184"/>
              <a:ext cx="422360" cy="218568"/>
            </a:xfrm>
            <a:custGeom>
              <a:avLst/>
              <a:gdLst/>
              <a:ahLst/>
              <a:cxnLst/>
              <a:rect l="l" t="t" r="r" b="b"/>
              <a:pathLst>
                <a:path w="4802" h="2485" extrusionOk="0">
                  <a:moveTo>
                    <a:pt x="4601" y="0"/>
                  </a:moveTo>
                  <a:cubicBezTo>
                    <a:pt x="3542" y="512"/>
                    <a:pt x="1078" y="1771"/>
                    <a:pt x="877" y="1862"/>
                  </a:cubicBezTo>
                  <a:cubicBezTo>
                    <a:pt x="548" y="2027"/>
                    <a:pt x="1" y="2228"/>
                    <a:pt x="165" y="2483"/>
                  </a:cubicBezTo>
                  <a:cubicBezTo>
                    <a:pt x="172" y="2484"/>
                    <a:pt x="180" y="2485"/>
                    <a:pt x="189" y="2485"/>
                  </a:cubicBezTo>
                  <a:cubicBezTo>
                    <a:pt x="654" y="2485"/>
                    <a:pt x="3476" y="1065"/>
                    <a:pt x="4802" y="384"/>
                  </a:cubicBezTo>
                  <a:cubicBezTo>
                    <a:pt x="4729" y="238"/>
                    <a:pt x="4674" y="128"/>
                    <a:pt x="46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7" name="Google Shape;4487;p119"/>
          <p:cNvGrpSpPr/>
          <p:nvPr/>
        </p:nvGrpSpPr>
        <p:grpSpPr>
          <a:xfrm>
            <a:off x="6449998" y="4211476"/>
            <a:ext cx="976632" cy="605919"/>
            <a:chOff x="4322570" y="3179740"/>
            <a:chExt cx="1895636" cy="1176085"/>
          </a:xfrm>
        </p:grpSpPr>
        <p:sp>
          <p:nvSpPr>
            <p:cNvPr id="4488" name="Google Shape;4488;p119"/>
            <p:cNvSpPr/>
            <p:nvPr/>
          </p:nvSpPr>
          <p:spPr>
            <a:xfrm>
              <a:off x="4322570" y="3303750"/>
              <a:ext cx="1895636" cy="1052075"/>
            </a:xfrm>
            <a:custGeom>
              <a:avLst/>
              <a:gdLst/>
              <a:ahLst/>
              <a:cxnLst/>
              <a:rect l="l" t="t" r="r" b="b"/>
              <a:pathLst>
                <a:path w="17946" h="9960" extrusionOk="0">
                  <a:moveTo>
                    <a:pt x="0" y="1"/>
                  </a:moveTo>
                  <a:lnTo>
                    <a:pt x="0" y="9423"/>
                  </a:lnTo>
                  <a:cubicBezTo>
                    <a:pt x="0" y="9713"/>
                    <a:pt x="246" y="9959"/>
                    <a:pt x="551" y="9959"/>
                  </a:cubicBezTo>
                  <a:lnTo>
                    <a:pt x="17395" y="9959"/>
                  </a:lnTo>
                  <a:cubicBezTo>
                    <a:pt x="17699" y="9959"/>
                    <a:pt x="17946" y="9713"/>
                    <a:pt x="17946" y="9423"/>
                  </a:cubicBezTo>
                  <a:lnTo>
                    <a:pt x="17946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9" name="Google Shape;4489;p119"/>
            <p:cNvSpPr/>
            <p:nvPr/>
          </p:nvSpPr>
          <p:spPr>
            <a:xfrm>
              <a:off x="4322570" y="3179740"/>
              <a:ext cx="1895636" cy="124115"/>
            </a:xfrm>
            <a:custGeom>
              <a:avLst/>
              <a:gdLst/>
              <a:ahLst/>
              <a:cxnLst/>
              <a:rect l="l" t="t" r="r" b="b"/>
              <a:pathLst>
                <a:path w="17946" h="1175" extrusionOk="0">
                  <a:moveTo>
                    <a:pt x="551" y="0"/>
                  </a:moveTo>
                  <a:cubicBezTo>
                    <a:pt x="246" y="0"/>
                    <a:pt x="0" y="247"/>
                    <a:pt x="0" y="551"/>
                  </a:cubicBezTo>
                  <a:lnTo>
                    <a:pt x="0" y="1175"/>
                  </a:lnTo>
                  <a:lnTo>
                    <a:pt x="17946" y="1175"/>
                  </a:lnTo>
                  <a:lnTo>
                    <a:pt x="17946" y="551"/>
                  </a:lnTo>
                  <a:cubicBezTo>
                    <a:pt x="17946" y="247"/>
                    <a:pt x="17699" y="0"/>
                    <a:pt x="1739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90" name="Google Shape;4490;p119"/>
          <p:cNvGrpSpPr/>
          <p:nvPr/>
        </p:nvGrpSpPr>
        <p:grpSpPr>
          <a:xfrm>
            <a:off x="6534263" y="4336898"/>
            <a:ext cx="976632" cy="605919"/>
            <a:chOff x="4322570" y="3179740"/>
            <a:chExt cx="1895636" cy="1176085"/>
          </a:xfrm>
        </p:grpSpPr>
        <p:sp>
          <p:nvSpPr>
            <p:cNvPr id="4491" name="Google Shape;4491;p119"/>
            <p:cNvSpPr/>
            <p:nvPr/>
          </p:nvSpPr>
          <p:spPr>
            <a:xfrm>
              <a:off x="4322570" y="3303750"/>
              <a:ext cx="1895636" cy="1052075"/>
            </a:xfrm>
            <a:custGeom>
              <a:avLst/>
              <a:gdLst/>
              <a:ahLst/>
              <a:cxnLst/>
              <a:rect l="l" t="t" r="r" b="b"/>
              <a:pathLst>
                <a:path w="17946" h="9960" extrusionOk="0">
                  <a:moveTo>
                    <a:pt x="0" y="1"/>
                  </a:moveTo>
                  <a:lnTo>
                    <a:pt x="0" y="9423"/>
                  </a:lnTo>
                  <a:cubicBezTo>
                    <a:pt x="0" y="9713"/>
                    <a:pt x="246" y="9959"/>
                    <a:pt x="551" y="9959"/>
                  </a:cubicBezTo>
                  <a:lnTo>
                    <a:pt x="17395" y="9959"/>
                  </a:lnTo>
                  <a:cubicBezTo>
                    <a:pt x="17699" y="9959"/>
                    <a:pt x="17946" y="9713"/>
                    <a:pt x="17946" y="9423"/>
                  </a:cubicBezTo>
                  <a:lnTo>
                    <a:pt x="17946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2" name="Google Shape;4492;p119"/>
            <p:cNvSpPr/>
            <p:nvPr/>
          </p:nvSpPr>
          <p:spPr>
            <a:xfrm>
              <a:off x="4322570" y="3179740"/>
              <a:ext cx="1895636" cy="124115"/>
            </a:xfrm>
            <a:custGeom>
              <a:avLst/>
              <a:gdLst/>
              <a:ahLst/>
              <a:cxnLst/>
              <a:rect l="l" t="t" r="r" b="b"/>
              <a:pathLst>
                <a:path w="17946" h="1175" extrusionOk="0">
                  <a:moveTo>
                    <a:pt x="551" y="0"/>
                  </a:moveTo>
                  <a:cubicBezTo>
                    <a:pt x="246" y="0"/>
                    <a:pt x="0" y="247"/>
                    <a:pt x="0" y="551"/>
                  </a:cubicBezTo>
                  <a:lnTo>
                    <a:pt x="0" y="1175"/>
                  </a:lnTo>
                  <a:lnTo>
                    <a:pt x="17946" y="1175"/>
                  </a:lnTo>
                  <a:lnTo>
                    <a:pt x="17946" y="551"/>
                  </a:lnTo>
                  <a:cubicBezTo>
                    <a:pt x="17946" y="247"/>
                    <a:pt x="17699" y="0"/>
                    <a:pt x="17395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93" name="Google Shape;4493;p119"/>
          <p:cNvGrpSpPr/>
          <p:nvPr/>
        </p:nvGrpSpPr>
        <p:grpSpPr>
          <a:xfrm>
            <a:off x="6730793" y="4450769"/>
            <a:ext cx="583007" cy="449699"/>
            <a:chOff x="4702088" y="2980703"/>
            <a:chExt cx="790840" cy="610010"/>
          </a:xfrm>
        </p:grpSpPr>
        <p:sp>
          <p:nvSpPr>
            <p:cNvPr id="4494" name="Google Shape;4494;p119"/>
            <p:cNvSpPr/>
            <p:nvPr/>
          </p:nvSpPr>
          <p:spPr>
            <a:xfrm>
              <a:off x="5129909" y="3233151"/>
              <a:ext cx="187323" cy="92486"/>
            </a:xfrm>
            <a:custGeom>
              <a:avLst/>
              <a:gdLst/>
              <a:ahLst/>
              <a:cxnLst/>
              <a:rect l="l" t="t" r="r" b="b"/>
              <a:pathLst>
                <a:path w="5736" h="2832" extrusionOk="0">
                  <a:moveTo>
                    <a:pt x="1369" y="1"/>
                  </a:moveTo>
                  <a:cubicBezTo>
                    <a:pt x="617" y="1"/>
                    <a:pt x="1" y="617"/>
                    <a:pt x="1" y="1369"/>
                  </a:cubicBezTo>
                  <a:lnTo>
                    <a:pt x="1" y="2832"/>
                  </a:lnTo>
                  <a:lnTo>
                    <a:pt x="565" y="2832"/>
                  </a:lnTo>
                  <a:lnTo>
                    <a:pt x="565" y="1369"/>
                  </a:lnTo>
                  <a:cubicBezTo>
                    <a:pt x="565" y="930"/>
                    <a:pt x="930" y="565"/>
                    <a:pt x="1369" y="565"/>
                  </a:cubicBezTo>
                  <a:lnTo>
                    <a:pt x="4367" y="565"/>
                  </a:lnTo>
                  <a:cubicBezTo>
                    <a:pt x="4806" y="565"/>
                    <a:pt x="5172" y="930"/>
                    <a:pt x="5172" y="1369"/>
                  </a:cubicBezTo>
                  <a:lnTo>
                    <a:pt x="5172" y="2832"/>
                  </a:lnTo>
                  <a:lnTo>
                    <a:pt x="5736" y="2832"/>
                  </a:lnTo>
                  <a:lnTo>
                    <a:pt x="5736" y="1369"/>
                  </a:lnTo>
                  <a:cubicBezTo>
                    <a:pt x="5736" y="617"/>
                    <a:pt x="5119" y="1"/>
                    <a:pt x="43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5" name="Google Shape;4495;p119"/>
            <p:cNvSpPr/>
            <p:nvPr/>
          </p:nvSpPr>
          <p:spPr>
            <a:xfrm>
              <a:off x="4992778" y="3314698"/>
              <a:ext cx="500150" cy="275662"/>
            </a:xfrm>
            <a:custGeom>
              <a:avLst/>
              <a:gdLst/>
              <a:ahLst/>
              <a:cxnLst/>
              <a:rect l="l" t="t" r="r" b="b"/>
              <a:pathLst>
                <a:path w="15315" h="8441" extrusionOk="0">
                  <a:moveTo>
                    <a:pt x="637" y="0"/>
                  </a:moveTo>
                  <a:cubicBezTo>
                    <a:pt x="293" y="0"/>
                    <a:pt x="0" y="282"/>
                    <a:pt x="0" y="637"/>
                  </a:cubicBezTo>
                  <a:lnTo>
                    <a:pt x="0" y="7804"/>
                  </a:lnTo>
                  <a:cubicBezTo>
                    <a:pt x="0" y="8159"/>
                    <a:pt x="293" y="8441"/>
                    <a:pt x="637" y="8441"/>
                  </a:cubicBezTo>
                  <a:lnTo>
                    <a:pt x="14677" y="8441"/>
                  </a:lnTo>
                  <a:cubicBezTo>
                    <a:pt x="15032" y="8441"/>
                    <a:pt x="15315" y="8159"/>
                    <a:pt x="15315" y="7804"/>
                  </a:cubicBezTo>
                  <a:lnTo>
                    <a:pt x="15315" y="637"/>
                  </a:lnTo>
                  <a:cubicBezTo>
                    <a:pt x="15315" y="282"/>
                    <a:pt x="15032" y="0"/>
                    <a:pt x="146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6" name="Google Shape;4496;p119"/>
            <p:cNvSpPr/>
            <p:nvPr/>
          </p:nvSpPr>
          <p:spPr>
            <a:xfrm>
              <a:off x="4992778" y="3314698"/>
              <a:ext cx="430230" cy="275662"/>
            </a:xfrm>
            <a:custGeom>
              <a:avLst/>
              <a:gdLst/>
              <a:ahLst/>
              <a:cxnLst/>
              <a:rect l="l" t="t" r="r" b="b"/>
              <a:pathLst>
                <a:path w="13174" h="8441" extrusionOk="0">
                  <a:moveTo>
                    <a:pt x="637" y="0"/>
                  </a:moveTo>
                  <a:cubicBezTo>
                    <a:pt x="293" y="0"/>
                    <a:pt x="0" y="282"/>
                    <a:pt x="0" y="637"/>
                  </a:cubicBezTo>
                  <a:lnTo>
                    <a:pt x="0" y="7804"/>
                  </a:lnTo>
                  <a:cubicBezTo>
                    <a:pt x="0" y="8159"/>
                    <a:pt x="293" y="8441"/>
                    <a:pt x="637" y="8441"/>
                  </a:cubicBezTo>
                  <a:lnTo>
                    <a:pt x="12546" y="8441"/>
                  </a:lnTo>
                  <a:cubicBezTo>
                    <a:pt x="12891" y="8441"/>
                    <a:pt x="13173" y="8159"/>
                    <a:pt x="13173" y="7804"/>
                  </a:cubicBezTo>
                  <a:lnTo>
                    <a:pt x="13173" y="637"/>
                  </a:lnTo>
                  <a:cubicBezTo>
                    <a:pt x="13173" y="282"/>
                    <a:pt x="12891" y="0"/>
                    <a:pt x="125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7" name="Google Shape;4497;p119"/>
            <p:cNvSpPr/>
            <p:nvPr/>
          </p:nvSpPr>
          <p:spPr>
            <a:xfrm>
              <a:off x="5123084" y="3367572"/>
              <a:ext cx="169590" cy="169917"/>
            </a:xfrm>
            <a:custGeom>
              <a:avLst/>
              <a:gdLst/>
              <a:ahLst/>
              <a:cxnLst/>
              <a:rect l="l" t="t" r="r" b="b"/>
              <a:pathLst>
                <a:path w="5193" h="5203" extrusionOk="0">
                  <a:moveTo>
                    <a:pt x="2602" y="0"/>
                  </a:moveTo>
                  <a:cubicBezTo>
                    <a:pt x="1171" y="0"/>
                    <a:pt x="1" y="1170"/>
                    <a:pt x="1" y="2602"/>
                  </a:cubicBezTo>
                  <a:cubicBezTo>
                    <a:pt x="1" y="4033"/>
                    <a:pt x="1171" y="5203"/>
                    <a:pt x="2602" y="5203"/>
                  </a:cubicBezTo>
                  <a:cubicBezTo>
                    <a:pt x="4033" y="5203"/>
                    <a:pt x="5193" y="4033"/>
                    <a:pt x="5193" y="2602"/>
                  </a:cubicBezTo>
                  <a:cubicBezTo>
                    <a:pt x="5193" y="1170"/>
                    <a:pt x="4033" y="0"/>
                    <a:pt x="26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8" name="Google Shape;4498;p119"/>
            <p:cNvSpPr/>
            <p:nvPr/>
          </p:nvSpPr>
          <p:spPr>
            <a:xfrm>
              <a:off x="5189609" y="3396213"/>
              <a:ext cx="36870" cy="112636"/>
            </a:xfrm>
            <a:custGeom>
              <a:avLst/>
              <a:gdLst/>
              <a:ahLst/>
              <a:cxnLst/>
              <a:rect l="l" t="t" r="r" b="b"/>
              <a:pathLst>
                <a:path w="1129" h="3449" extrusionOk="0">
                  <a:moveTo>
                    <a:pt x="1" y="1"/>
                  </a:moveTo>
                  <a:lnTo>
                    <a:pt x="1" y="3448"/>
                  </a:lnTo>
                  <a:lnTo>
                    <a:pt x="1129" y="3448"/>
                  </a:lnTo>
                  <a:lnTo>
                    <a:pt x="112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9" name="Google Shape;4499;p119"/>
            <p:cNvSpPr/>
            <p:nvPr/>
          </p:nvSpPr>
          <p:spPr>
            <a:xfrm>
              <a:off x="5151758" y="3434096"/>
              <a:ext cx="112603" cy="36870"/>
            </a:xfrm>
            <a:custGeom>
              <a:avLst/>
              <a:gdLst/>
              <a:ahLst/>
              <a:cxnLst/>
              <a:rect l="l" t="t" r="r" b="b"/>
              <a:pathLst>
                <a:path w="3448" h="1129" extrusionOk="0">
                  <a:moveTo>
                    <a:pt x="0" y="0"/>
                  </a:moveTo>
                  <a:lnTo>
                    <a:pt x="0" y="1129"/>
                  </a:lnTo>
                  <a:lnTo>
                    <a:pt x="3447" y="1129"/>
                  </a:lnTo>
                  <a:lnTo>
                    <a:pt x="34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0" name="Google Shape;4500;p119"/>
            <p:cNvSpPr/>
            <p:nvPr/>
          </p:nvSpPr>
          <p:spPr>
            <a:xfrm>
              <a:off x="4702088" y="2992623"/>
              <a:ext cx="247707" cy="350742"/>
            </a:xfrm>
            <a:custGeom>
              <a:avLst/>
              <a:gdLst/>
              <a:ahLst/>
              <a:cxnLst/>
              <a:rect l="l" t="t" r="r" b="b"/>
              <a:pathLst>
                <a:path w="7585" h="10740" extrusionOk="0">
                  <a:moveTo>
                    <a:pt x="2142" y="1"/>
                  </a:moveTo>
                  <a:cubicBezTo>
                    <a:pt x="931" y="1"/>
                    <a:pt x="1" y="1077"/>
                    <a:pt x="189" y="2278"/>
                  </a:cubicBezTo>
                  <a:lnTo>
                    <a:pt x="951" y="8306"/>
                  </a:lnTo>
                  <a:cubicBezTo>
                    <a:pt x="1159" y="9709"/>
                    <a:pt x="2360" y="10740"/>
                    <a:pt x="3772" y="10740"/>
                  </a:cubicBezTo>
                  <a:cubicBezTo>
                    <a:pt x="3779" y="10740"/>
                    <a:pt x="3786" y="10740"/>
                    <a:pt x="3793" y="10740"/>
                  </a:cubicBezTo>
                  <a:cubicBezTo>
                    <a:pt x="3800" y="10740"/>
                    <a:pt x="3807" y="10740"/>
                    <a:pt x="3814" y="10740"/>
                  </a:cubicBezTo>
                  <a:cubicBezTo>
                    <a:pt x="5226" y="10740"/>
                    <a:pt x="6416" y="9709"/>
                    <a:pt x="6634" y="8306"/>
                  </a:cubicBezTo>
                  <a:lnTo>
                    <a:pt x="7397" y="2278"/>
                  </a:lnTo>
                  <a:cubicBezTo>
                    <a:pt x="7585" y="1077"/>
                    <a:pt x="6655" y="1"/>
                    <a:pt x="5433" y="1"/>
                  </a:cubicBezTo>
                  <a:lnTo>
                    <a:pt x="5433" y="272"/>
                  </a:lnTo>
                  <a:cubicBezTo>
                    <a:pt x="6478" y="272"/>
                    <a:pt x="7282" y="1202"/>
                    <a:pt x="7125" y="2236"/>
                  </a:cubicBezTo>
                  <a:lnTo>
                    <a:pt x="6363" y="8264"/>
                  </a:lnTo>
                  <a:cubicBezTo>
                    <a:pt x="6164" y="9538"/>
                    <a:pt x="5078" y="10468"/>
                    <a:pt x="3793" y="10468"/>
                  </a:cubicBezTo>
                  <a:cubicBezTo>
                    <a:pt x="2508" y="10468"/>
                    <a:pt x="1411" y="9538"/>
                    <a:pt x="1223" y="8264"/>
                  </a:cubicBezTo>
                  <a:lnTo>
                    <a:pt x="460" y="2236"/>
                  </a:lnTo>
                  <a:cubicBezTo>
                    <a:pt x="293" y="1202"/>
                    <a:pt x="1098" y="272"/>
                    <a:pt x="2142" y="272"/>
                  </a:cubicBezTo>
                  <a:lnTo>
                    <a:pt x="21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1" name="Google Shape;4501;p119"/>
            <p:cNvSpPr/>
            <p:nvPr/>
          </p:nvSpPr>
          <p:spPr>
            <a:xfrm>
              <a:off x="4748168" y="2980703"/>
              <a:ext cx="51860" cy="32429"/>
            </a:xfrm>
            <a:custGeom>
              <a:avLst/>
              <a:gdLst/>
              <a:ahLst/>
              <a:cxnLst/>
              <a:rect l="l" t="t" r="r" b="b"/>
              <a:pathLst>
                <a:path w="1588" h="993" extrusionOk="0">
                  <a:moveTo>
                    <a:pt x="502" y="0"/>
                  </a:moveTo>
                  <a:cubicBezTo>
                    <a:pt x="230" y="0"/>
                    <a:pt x="0" y="230"/>
                    <a:pt x="0" y="502"/>
                  </a:cubicBezTo>
                  <a:cubicBezTo>
                    <a:pt x="0" y="773"/>
                    <a:pt x="230" y="993"/>
                    <a:pt x="502" y="993"/>
                  </a:cubicBezTo>
                  <a:lnTo>
                    <a:pt x="1087" y="993"/>
                  </a:lnTo>
                  <a:cubicBezTo>
                    <a:pt x="1358" y="993"/>
                    <a:pt x="1588" y="773"/>
                    <a:pt x="1588" y="502"/>
                  </a:cubicBezTo>
                  <a:cubicBezTo>
                    <a:pt x="1588" y="230"/>
                    <a:pt x="1369" y="0"/>
                    <a:pt x="1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2" name="Google Shape;4502;p119"/>
            <p:cNvSpPr/>
            <p:nvPr/>
          </p:nvSpPr>
          <p:spPr>
            <a:xfrm>
              <a:off x="4851858" y="2980703"/>
              <a:ext cx="51893" cy="32429"/>
            </a:xfrm>
            <a:custGeom>
              <a:avLst/>
              <a:gdLst/>
              <a:ahLst/>
              <a:cxnLst/>
              <a:rect l="l" t="t" r="r" b="b"/>
              <a:pathLst>
                <a:path w="1589" h="993" extrusionOk="0">
                  <a:moveTo>
                    <a:pt x="502" y="0"/>
                  </a:moveTo>
                  <a:cubicBezTo>
                    <a:pt x="220" y="0"/>
                    <a:pt x="1" y="230"/>
                    <a:pt x="1" y="502"/>
                  </a:cubicBezTo>
                  <a:cubicBezTo>
                    <a:pt x="1" y="773"/>
                    <a:pt x="220" y="993"/>
                    <a:pt x="502" y="993"/>
                  </a:cubicBezTo>
                  <a:lnTo>
                    <a:pt x="1098" y="993"/>
                  </a:lnTo>
                  <a:cubicBezTo>
                    <a:pt x="1369" y="993"/>
                    <a:pt x="1589" y="773"/>
                    <a:pt x="1589" y="502"/>
                  </a:cubicBezTo>
                  <a:cubicBezTo>
                    <a:pt x="1589" y="230"/>
                    <a:pt x="1369" y="0"/>
                    <a:pt x="10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3" name="Google Shape;4503;p119"/>
            <p:cNvSpPr/>
            <p:nvPr/>
          </p:nvSpPr>
          <p:spPr>
            <a:xfrm>
              <a:off x="4819102" y="2990239"/>
              <a:ext cx="393751" cy="600473"/>
            </a:xfrm>
            <a:custGeom>
              <a:avLst/>
              <a:gdLst/>
              <a:ahLst/>
              <a:cxnLst/>
              <a:rect l="l" t="t" r="r" b="b"/>
              <a:pathLst>
                <a:path w="12057" h="18387" extrusionOk="0">
                  <a:moveTo>
                    <a:pt x="9079" y="1"/>
                  </a:moveTo>
                  <a:cubicBezTo>
                    <a:pt x="7439" y="1"/>
                    <a:pt x="6112" y="1327"/>
                    <a:pt x="6112" y="2978"/>
                  </a:cubicBezTo>
                  <a:lnTo>
                    <a:pt x="6112" y="15420"/>
                  </a:lnTo>
                  <a:cubicBezTo>
                    <a:pt x="6112" y="16830"/>
                    <a:pt x="4963" y="17979"/>
                    <a:pt x="3553" y="17979"/>
                  </a:cubicBezTo>
                  <a:lnTo>
                    <a:pt x="2978" y="17979"/>
                  </a:lnTo>
                  <a:cubicBezTo>
                    <a:pt x="1557" y="17979"/>
                    <a:pt x="419" y="16830"/>
                    <a:pt x="419" y="15420"/>
                  </a:cubicBezTo>
                  <a:lnTo>
                    <a:pt x="419" y="12515"/>
                  </a:lnTo>
                  <a:lnTo>
                    <a:pt x="1" y="12515"/>
                  </a:lnTo>
                  <a:lnTo>
                    <a:pt x="1" y="15420"/>
                  </a:lnTo>
                  <a:cubicBezTo>
                    <a:pt x="1" y="17060"/>
                    <a:pt x="1328" y="18386"/>
                    <a:pt x="2978" y="18386"/>
                  </a:cubicBezTo>
                  <a:lnTo>
                    <a:pt x="3553" y="18386"/>
                  </a:lnTo>
                  <a:cubicBezTo>
                    <a:pt x="5193" y="18386"/>
                    <a:pt x="6519" y="17060"/>
                    <a:pt x="6519" y="15420"/>
                  </a:cubicBezTo>
                  <a:lnTo>
                    <a:pt x="6519" y="2978"/>
                  </a:lnTo>
                  <a:cubicBezTo>
                    <a:pt x="6519" y="1557"/>
                    <a:pt x="7669" y="408"/>
                    <a:pt x="9079" y="408"/>
                  </a:cubicBezTo>
                  <a:cubicBezTo>
                    <a:pt x="10500" y="408"/>
                    <a:pt x="11649" y="1557"/>
                    <a:pt x="11649" y="2978"/>
                  </a:cubicBezTo>
                  <a:lnTo>
                    <a:pt x="11649" y="10395"/>
                  </a:lnTo>
                  <a:lnTo>
                    <a:pt x="12056" y="10395"/>
                  </a:lnTo>
                  <a:lnTo>
                    <a:pt x="12056" y="2978"/>
                  </a:lnTo>
                  <a:cubicBezTo>
                    <a:pt x="12056" y="1327"/>
                    <a:pt x="10729" y="1"/>
                    <a:pt x="9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4" name="Google Shape;4504;p119"/>
            <p:cNvSpPr/>
            <p:nvPr/>
          </p:nvSpPr>
          <p:spPr>
            <a:xfrm>
              <a:off x="5154468" y="3317409"/>
              <a:ext cx="89090" cy="76582"/>
            </a:xfrm>
            <a:custGeom>
              <a:avLst/>
              <a:gdLst/>
              <a:ahLst/>
              <a:cxnLst/>
              <a:rect l="l" t="t" r="r" b="b"/>
              <a:pathLst>
                <a:path w="2728" h="2345" extrusionOk="0">
                  <a:moveTo>
                    <a:pt x="1568" y="1"/>
                  </a:moveTo>
                  <a:cubicBezTo>
                    <a:pt x="523" y="1"/>
                    <a:pt x="1" y="1265"/>
                    <a:pt x="732" y="1996"/>
                  </a:cubicBezTo>
                  <a:cubicBezTo>
                    <a:pt x="972" y="2237"/>
                    <a:pt x="1267" y="2344"/>
                    <a:pt x="1555" y="2344"/>
                  </a:cubicBezTo>
                  <a:cubicBezTo>
                    <a:pt x="2155" y="2344"/>
                    <a:pt x="2727" y="1877"/>
                    <a:pt x="2727" y="1171"/>
                  </a:cubicBezTo>
                  <a:cubicBezTo>
                    <a:pt x="2727" y="523"/>
                    <a:pt x="2205" y="1"/>
                    <a:pt x="15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5" name="Google Shape;4505;p119"/>
            <p:cNvSpPr/>
            <p:nvPr/>
          </p:nvSpPr>
          <p:spPr>
            <a:xfrm>
              <a:off x="5172888" y="3331419"/>
              <a:ext cx="56661" cy="48496"/>
            </a:xfrm>
            <a:custGeom>
              <a:avLst/>
              <a:gdLst/>
              <a:ahLst/>
              <a:cxnLst/>
              <a:rect l="l" t="t" r="r" b="b"/>
              <a:pathLst>
                <a:path w="1735" h="1485" extrusionOk="0">
                  <a:moveTo>
                    <a:pt x="1004" y="0"/>
                  </a:moveTo>
                  <a:cubicBezTo>
                    <a:pt x="335" y="0"/>
                    <a:pt x="1" y="804"/>
                    <a:pt x="471" y="1264"/>
                  </a:cubicBezTo>
                  <a:cubicBezTo>
                    <a:pt x="623" y="1416"/>
                    <a:pt x="809" y="1484"/>
                    <a:pt x="991" y="1484"/>
                  </a:cubicBezTo>
                  <a:cubicBezTo>
                    <a:pt x="1372" y="1484"/>
                    <a:pt x="1735" y="1187"/>
                    <a:pt x="1735" y="742"/>
                  </a:cubicBezTo>
                  <a:cubicBezTo>
                    <a:pt x="1735" y="334"/>
                    <a:pt x="1411" y="0"/>
                    <a:pt x="10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6" name="Google Shape;4506;p119"/>
            <p:cNvSpPr/>
            <p:nvPr/>
          </p:nvSpPr>
          <p:spPr>
            <a:xfrm>
              <a:off x="4720507" y="3211302"/>
              <a:ext cx="210869" cy="212241"/>
            </a:xfrm>
            <a:custGeom>
              <a:avLst/>
              <a:gdLst/>
              <a:ahLst/>
              <a:cxnLst/>
              <a:rect l="l" t="t" r="r" b="b"/>
              <a:pathLst>
                <a:path w="6457" h="6499" extrusionOk="0">
                  <a:moveTo>
                    <a:pt x="1" y="1"/>
                  </a:moveTo>
                  <a:lnTo>
                    <a:pt x="252" y="1631"/>
                  </a:lnTo>
                  <a:cubicBezTo>
                    <a:pt x="419" y="2738"/>
                    <a:pt x="1202" y="3668"/>
                    <a:pt x="2268" y="4023"/>
                  </a:cubicBezTo>
                  <a:cubicBezTo>
                    <a:pt x="2602" y="4138"/>
                    <a:pt x="2832" y="4451"/>
                    <a:pt x="2832" y="4806"/>
                  </a:cubicBezTo>
                  <a:lnTo>
                    <a:pt x="2832" y="6499"/>
                  </a:lnTo>
                  <a:lnTo>
                    <a:pt x="3626" y="6499"/>
                  </a:lnTo>
                  <a:lnTo>
                    <a:pt x="3626" y="4806"/>
                  </a:lnTo>
                  <a:cubicBezTo>
                    <a:pt x="3615" y="4451"/>
                    <a:pt x="3845" y="4138"/>
                    <a:pt x="4190" y="4023"/>
                  </a:cubicBezTo>
                  <a:cubicBezTo>
                    <a:pt x="5255" y="3668"/>
                    <a:pt x="6029" y="2738"/>
                    <a:pt x="6196" y="1631"/>
                  </a:cubicBezTo>
                  <a:lnTo>
                    <a:pt x="6457" y="1"/>
                  </a:lnTo>
                  <a:lnTo>
                    <a:pt x="5903" y="1"/>
                  </a:lnTo>
                  <a:lnTo>
                    <a:pt x="5673" y="1484"/>
                  </a:lnTo>
                  <a:cubicBezTo>
                    <a:pt x="5496" y="2707"/>
                    <a:pt x="4462" y="3615"/>
                    <a:pt x="3229" y="3636"/>
                  </a:cubicBezTo>
                  <a:cubicBezTo>
                    <a:pt x="3222" y="3636"/>
                    <a:pt x="3215" y="3636"/>
                    <a:pt x="3208" y="3636"/>
                  </a:cubicBezTo>
                  <a:cubicBezTo>
                    <a:pt x="1995" y="3636"/>
                    <a:pt x="971" y="2741"/>
                    <a:pt x="795" y="1547"/>
                  </a:cubicBezTo>
                  <a:lnTo>
                    <a:pt x="5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07" name="Google Shape;4507;p119"/>
          <p:cNvGrpSpPr/>
          <p:nvPr/>
        </p:nvGrpSpPr>
        <p:grpSpPr>
          <a:xfrm>
            <a:off x="2450579" y="2677069"/>
            <a:ext cx="670295" cy="2280201"/>
            <a:chOff x="2661858" y="2324250"/>
            <a:chExt cx="670295" cy="2280201"/>
          </a:xfrm>
        </p:grpSpPr>
        <p:sp>
          <p:nvSpPr>
            <p:cNvPr id="4508" name="Google Shape;4508;p119"/>
            <p:cNvSpPr/>
            <p:nvPr/>
          </p:nvSpPr>
          <p:spPr>
            <a:xfrm>
              <a:off x="2661858" y="2723076"/>
              <a:ext cx="173311" cy="868381"/>
            </a:xfrm>
            <a:custGeom>
              <a:avLst/>
              <a:gdLst/>
              <a:ahLst/>
              <a:cxnLst/>
              <a:rect l="l" t="t" r="r" b="b"/>
              <a:pathLst>
                <a:path w="3323" h="16650" extrusionOk="0">
                  <a:moveTo>
                    <a:pt x="3323" y="1"/>
                  </a:moveTo>
                  <a:cubicBezTo>
                    <a:pt x="2264" y="329"/>
                    <a:pt x="1461" y="1187"/>
                    <a:pt x="1242" y="2264"/>
                  </a:cubicBezTo>
                  <a:lnTo>
                    <a:pt x="274" y="6719"/>
                  </a:lnTo>
                  <a:cubicBezTo>
                    <a:pt x="37" y="7741"/>
                    <a:pt x="0" y="8781"/>
                    <a:pt x="128" y="9822"/>
                  </a:cubicBezTo>
                  <a:lnTo>
                    <a:pt x="730" y="14459"/>
                  </a:lnTo>
                  <a:lnTo>
                    <a:pt x="730" y="15335"/>
                  </a:lnTo>
                  <a:cubicBezTo>
                    <a:pt x="730" y="15718"/>
                    <a:pt x="949" y="16047"/>
                    <a:pt x="1296" y="16211"/>
                  </a:cubicBezTo>
                  <a:lnTo>
                    <a:pt x="2300" y="16649"/>
                  </a:lnTo>
                  <a:lnTo>
                    <a:pt x="2866" y="15828"/>
                  </a:lnTo>
                  <a:lnTo>
                    <a:pt x="2665" y="15134"/>
                  </a:lnTo>
                  <a:lnTo>
                    <a:pt x="3031" y="14842"/>
                  </a:lnTo>
                  <a:lnTo>
                    <a:pt x="2045" y="14075"/>
                  </a:lnTo>
                  <a:lnTo>
                    <a:pt x="1771" y="8252"/>
                  </a:lnTo>
                  <a:lnTo>
                    <a:pt x="3323" y="1"/>
                  </a:lnTo>
                  <a:close/>
                </a:path>
              </a:pathLst>
            </a:custGeom>
            <a:solidFill>
              <a:srgbClr val="FFDA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9" name="Google Shape;4509;p119"/>
            <p:cNvSpPr/>
            <p:nvPr/>
          </p:nvSpPr>
          <p:spPr>
            <a:xfrm>
              <a:off x="2670412" y="2723076"/>
              <a:ext cx="163819" cy="305680"/>
            </a:xfrm>
            <a:custGeom>
              <a:avLst/>
              <a:gdLst/>
              <a:ahLst/>
              <a:cxnLst/>
              <a:rect l="l" t="t" r="r" b="b"/>
              <a:pathLst>
                <a:path w="3141" h="5861" extrusionOk="0">
                  <a:moveTo>
                    <a:pt x="3140" y="1"/>
                  </a:moveTo>
                  <a:lnTo>
                    <a:pt x="3031" y="37"/>
                  </a:lnTo>
                  <a:cubicBezTo>
                    <a:pt x="2045" y="348"/>
                    <a:pt x="1278" y="1133"/>
                    <a:pt x="1005" y="2118"/>
                  </a:cubicBezTo>
                  <a:lnTo>
                    <a:pt x="1" y="5715"/>
                  </a:lnTo>
                  <a:lnTo>
                    <a:pt x="2063" y="5861"/>
                  </a:lnTo>
                  <a:lnTo>
                    <a:pt x="314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0" name="Google Shape;4510;p119"/>
            <p:cNvSpPr/>
            <p:nvPr/>
          </p:nvSpPr>
          <p:spPr>
            <a:xfrm>
              <a:off x="2682772" y="3022027"/>
              <a:ext cx="94348" cy="59092"/>
            </a:xfrm>
            <a:custGeom>
              <a:avLst/>
              <a:gdLst/>
              <a:ahLst/>
              <a:cxnLst/>
              <a:rect l="l" t="t" r="r" b="b"/>
              <a:pathLst>
                <a:path w="1809" h="1133" extrusionOk="0">
                  <a:moveTo>
                    <a:pt x="74" y="1"/>
                  </a:moveTo>
                  <a:lnTo>
                    <a:pt x="1" y="348"/>
                  </a:lnTo>
                  <a:lnTo>
                    <a:pt x="1626" y="1133"/>
                  </a:lnTo>
                  <a:lnTo>
                    <a:pt x="1808" y="129"/>
                  </a:lnTo>
                  <a:lnTo>
                    <a:pt x="74" y="1"/>
                  </a:lnTo>
                  <a:close/>
                </a:path>
              </a:pathLst>
            </a:custGeom>
            <a:solidFill>
              <a:srgbClr val="472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1" name="Google Shape;4511;p119"/>
            <p:cNvSpPr/>
            <p:nvPr/>
          </p:nvSpPr>
          <p:spPr>
            <a:xfrm>
              <a:off x="2745619" y="3441924"/>
              <a:ext cx="231412" cy="1019735"/>
            </a:xfrm>
            <a:custGeom>
              <a:avLst/>
              <a:gdLst/>
              <a:ahLst/>
              <a:cxnLst/>
              <a:rect l="l" t="t" r="r" b="b"/>
              <a:pathLst>
                <a:path w="4437" h="19552" extrusionOk="0">
                  <a:moveTo>
                    <a:pt x="1" y="0"/>
                  </a:moveTo>
                  <a:lnTo>
                    <a:pt x="1151" y="19552"/>
                  </a:lnTo>
                  <a:lnTo>
                    <a:pt x="4053" y="19552"/>
                  </a:lnTo>
                  <a:lnTo>
                    <a:pt x="4437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2" name="Google Shape;4512;p119"/>
            <p:cNvSpPr/>
            <p:nvPr/>
          </p:nvSpPr>
          <p:spPr>
            <a:xfrm>
              <a:off x="2745619" y="3441924"/>
              <a:ext cx="231412" cy="540847"/>
            </a:xfrm>
            <a:custGeom>
              <a:avLst/>
              <a:gdLst/>
              <a:ahLst/>
              <a:cxnLst/>
              <a:rect l="l" t="t" r="r" b="b"/>
              <a:pathLst>
                <a:path w="4437" h="10370" extrusionOk="0">
                  <a:moveTo>
                    <a:pt x="1" y="0"/>
                  </a:moveTo>
                  <a:lnTo>
                    <a:pt x="110" y="1972"/>
                  </a:lnTo>
                  <a:cubicBezTo>
                    <a:pt x="293" y="2027"/>
                    <a:pt x="494" y="2063"/>
                    <a:pt x="676" y="2100"/>
                  </a:cubicBezTo>
                  <a:lnTo>
                    <a:pt x="1005" y="2173"/>
                  </a:lnTo>
                  <a:cubicBezTo>
                    <a:pt x="2155" y="2373"/>
                    <a:pt x="3031" y="3286"/>
                    <a:pt x="3214" y="4436"/>
                  </a:cubicBezTo>
                  <a:lnTo>
                    <a:pt x="4236" y="10369"/>
                  </a:lnTo>
                  <a:lnTo>
                    <a:pt x="4400" y="2483"/>
                  </a:lnTo>
                  <a:lnTo>
                    <a:pt x="4437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3" name="Google Shape;4513;p119"/>
            <p:cNvSpPr/>
            <p:nvPr/>
          </p:nvSpPr>
          <p:spPr>
            <a:xfrm>
              <a:off x="2790367" y="4461599"/>
              <a:ext cx="149528" cy="88611"/>
            </a:xfrm>
            <a:custGeom>
              <a:avLst/>
              <a:gdLst/>
              <a:ahLst/>
              <a:cxnLst/>
              <a:rect l="l" t="t" r="r" b="b"/>
              <a:pathLst>
                <a:path w="2867" h="1699" extrusionOk="0">
                  <a:moveTo>
                    <a:pt x="603" y="1"/>
                  </a:moveTo>
                  <a:lnTo>
                    <a:pt x="530" y="183"/>
                  </a:lnTo>
                  <a:cubicBezTo>
                    <a:pt x="421" y="457"/>
                    <a:pt x="238" y="694"/>
                    <a:pt x="1" y="877"/>
                  </a:cubicBezTo>
                  <a:cubicBezTo>
                    <a:pt x="110" y="913"/>
                    <a:pt x="220" y="986"/>
                    <a:pt x="329" y="1059"/>
                  </a:cubicBezTo>
                  <a:cubicBezTo>
                    <a:pt x="567" y="1205"/>
                    <a:pt x="731" y="1424"/>
                    <a:pt x="786" y="1698"/>
                  </a:cubicBezTo>
                  <a:lnTo>
                    <a:pt x="2867" y="1698"/>
                  </a:lnTo>
                  <a:lnTo>
                    <a:pt x="2684" y="1"/>
                  </a:lnTo>
                  <a:close/>
                </a:path>
              </a:pathLst>
            </a:custGeom>
            <a:solidFill>
              <a:srgbClr val="FFDA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4" name="Google Shape;4514;p119"/>
            <p:cNvSpPr/>
            <p:nvPr/>
          </p:nvSpPr>
          <p:spPr>
            <a:xfrm>
              <a:off x="2664674" y="4507286"/>
              <a:ext cx="279968" cy="97165"/>
            </a:xfrm>
            <a:custGeom>
              <a:avLst/>
              <a:gdLst/>
              <a:ahLst/>
              <a:cxnLst/>
              <a:rect l="l" t="t" r="r" b="b"/>
              <a:pathLst>
                <a:path w="5368" h="1863" extrusionOk="0">
                  <a:moveTo>
                    <a:pt x="2392" y="1"/>
                  </a:moveTo>
                  <a:cubicBezTo>
                    <a:pt x="2301" y="56"/>
                    <a:pt x="2210" y="129"/>
                    <a:pt x="2100" y="165"/>
                  </a:cubicBezTo>
                  <a:lnTo>
                    <a:pt x="914" y="694"/>
                  </a:lnTo>
                  <a:cubicBezTo>
                    <a:pt x="439" y="914"/>
                    <a:pt x="92" y="1352"/>
                    <a:pt x="1" y="1863"/>
                  </a:cubicBezTo>
                  <a:lnTo>
                    <a:pt x="5368" y="1863"/>
                  </a:lnTo>
                  <a:lnTo>
                    <a:pt x="5258" y="822"/>
                  </a:lnTo>
                  <a:lnTo>
                    <a:pt x="3196" y="822"/>
                  </a:lnTo>
                  <a:cubicBezTo>
                    <a:pt x="3123" y="548"/>
                    <a:pt x="2958" y="311"/>
                    <a:pt x="2739" y="183"/>
                  </a:cubicBezTo>
                  <a:cubicBezTo>
                    <a:pt x="2630" y="110"/>
                    <a:pt x="2520" y="56"/>
                    <a:pt x="23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5" name="Google Shape;4515;p119"/>
            <p:cNvSpPr/>
            <p:nvPr/>
          </p:nvSpPr>
          <p:spPr>
            <a:xfrm>
              <a:off x="2818009" y="4461599"/>
              <a:ext cx="116201" cy="37187"/>
            </a:xfrm>
            <a:custGeom>
              <a:avLst/>
              <a:gdLst/>
              <a:ahLst/>
              <a:cxnLst/>
              <a:rect l="l" t="t" r="r" b="b"/>
              <a:pathLst>
                <a:path w="2228" h="713" extrusionOk="0">
                  <a:moveTo>
                    <a:pt x="73" y="1"/>
                  </a:moveTo>
                  <a:lnTo>
                    <a:pt x="0" y="183"/>
                  </a:lnTo>
                  <a:lnTo>
                    <a:pt x="2227" y="712"/>
                  </a:lnTo>
                  <a:lnTo>
                    <a:pt x="2154" y="1"/>
                  </a:lnTo>
                  <a:close/>
                </a:path>
              </a:pathLst>
            </a:custGeom>
            <a:solidFill>
              <a:srgbClr val="472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6" name="Google Shape;4516;p119"/>
            <p:cNvSpPr/>
            <p:nvPr/>
          </p:nvSpPr>
          <p:spPr>
            <a:xfrm>
              <a:off x="2933167" y="3439994"/>
              <a:ext cx="258115" cy="1021664"/>
            </a:xfrm>
            <a:custGeom>
              <a:avLst/>
              <a:gdLst/>
              <a:ahLst/>
              <a:cxnLst/>
              <a:rect l="l" t="t" r="r" b="b"/>
              <a:pathLst>
                <a:path w="4949" h="19589" extrusionOk="0">
                  <a:moveTo>
                    <a:pt x="1" y="1"/>
                  </a:moveTo>
                  <a:lnTo>
                    <a:pt x="1680" y="19589"/>
                  </a:lnTo>
                  <a:lnTo>
                    <a:pt x="4583" y="19589"/>
                  </a:lnTo>
                  <a:lnTo>
                    <a:pt x="4948" y="31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7" name="Google Shape;4517;p119"/>
            <p:cNvSpPr/>
            <p:nvPr/>
          </p:nvSpPr>
          <p:spPr>
            <a:xfrm>
              <a:off x="2933167" y="3439994"/>
              <a:ext cx="258115" cy="131744"/>
            </a:xfrm>
            <a:custGeom>
              <a:avLst/>
              <a:gdLst/>
              <a:ahLst/>
              <a:cxnLst/>
              <a:rect l="l" t="t" r="r" b="b"/>
              <a:pathLst>
                <a:path w="4949" h="2526" extrusionOk="0">
                  <a:moveTo>
                    <a:pt x="1" y="1"/>
                  </a:moveTo>
                  <a:lnTo>
                    <a:pt x="202" y="2520"/>
                  </a:lnTo>
                  <a:cubicBezTo>
                    <a:pt x="359" y="2524"/>
                    <a:pt x="516" y="2525"/>
                    <a:pt x="673" y="2525"/>
                  </a:cubicBezTo>
                  <a:cubicBezTo>
                    <a:pt x="2104" y="2525"/>
                    <a:pt x="3532" y="2374"/>
                    <a:pt x="4930" y="2045"/>
                  </a:cubicBezTo>
                  <a:lnTo>
                    <a:pt x="4948" y="31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8" name="Google Shape;4518;p119"/>
            <p:cNvSpPr/>
            <p:nvPr/>
          </p:nvSpPr>
          <p:spPr>
            <a:xfrm>
              <a:off x="3122645" y="3515201"/>
              <a:ext cx="21018" cy="842668"/>
            </a:xfrm>
            <a:custGeom>
              <a:avLst/>
              <a:gdLst/>
              <a:ahLst/>
              <a:cxnLst/>
              <a:rect l="l" t="t" r="r" b="b"/>
              <a:pathLst>
                <a:path w="403" h="16157" extrusionOk="0">
                  <a:moveTo>
                    <a:pt x="238" y="1"/>
                  </a:moveTo>
                  <a:lnTo>
                    <a:pt x="238" y="1"/>
                  </a:lnTo>
                  <a:cubicBezTo>
                    <a:pt x="37" y="4455"/>
                    <a:pt x="1" y="11702"/>
                    <a:pt x="147" y="16157"/>
                  </a:cubicBezTo>
                  <a:cubicBezTo>
                    <a:pt x="366" y="11702"/>
                    <a:pt x="402" y="4455"/>
                    <a:pt x="2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9" name="Google Shape;4519;p119"/>
            <p:cNvSpPr/>
            <p:nvPr/>
          </p:nvSpPr>
          <p:spPr>
            <a:xfrm>
              <a:off x="3014111" y="4461599"/>
              <a:ext cx="149528" cy="88611"/>
            </a:xfrm>
            <a:custGeom>
              <a:avLst/>
              <a:gdLst/>
              <a:ahLst/>
              <a:cxnLst/>
              <a:rect l="l" t="t" r="r" b="b"/>
              <a:pathLst>
                <a:path w="2867" h="1699" extrusionOk="0">
                  <a:moveTo>
                    <a:pt x="603" y="1"/>
                  </a:moveTo>
                  <a:lnTo>
                    <a:pt x="530" y="183"/>
                  </a:lnTo>
                  <a:cubicBezTo>
                    <a:pt x="420" y="457"/>
                    <a:pt x="238" y="694"/>
                    <a:pt x="1" y="877"/>
                  </a:cubicBezTo>
                  <a:cubicBezTo>
                    <a:pt x="110" y="932"/>
                    <a:pt x="220" y="986"/>
                    <a:pt x="329" y="1059"/>
                  </a:cubicBezTo>
                  <a:cubicBezTo>
                    <a:pt x="567" y="1205"/>
                    <a:pt x="731" y="1424"/>
                    <a:pt x="786" y="1698"/>
                  </a:cubicBezTo>
                  <a:lnTo>
                    <a:pt x="2867" y="1698"/>
                  </a:lnTo>
                  <a:lnTo>
                    <a:pt x="2684" y="1"/>
                  </a:lnTo>
                  <a:close/>
                </a:path>
              </a:pathLst>
            </a:custGeom>
            <a:solidFill>
              <a:srgbClr val="FFDA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0" name="Google Shape;4520;p119"/>
            <p:cNvSpPr/>
            <p:nvPr/>
          </p:nvSpPr>
          <p:spPr>
            <a:xfrm>
              <a:off x="2889409" y="4507286"/>
              <a:ext cx="278977" cy="97165"/>
            </a:xfrm>
            <a:custGeom>
              <a:avLst/>
              <a:gdLst/>
              <a:ahLst/>
              <a:cxnLst/>
              <a:rect l="l" t="t" r="r" b="b"/>
              <a:pathLst>
                <a:path w="5349" h="1863" extrusionOk="0">
                  <a:moveTo>
                    <a:pt x="2392" y="1"/>
                  </a:moveTo>
                  <a:cubicBezTo>
                    <a:pt x="2300" y="56"/>
                    <a:pt x="2191" y="129"/>
                    <a:pt x="2100" y="165"/>
                  </a:cubicBezTo>
                  <a:lnTo>
                    <a:pt x="913" y="694"/>
                  </a:lnTo>
                  <a:cubicBezTo>
                    <a:pt x="420" y="914"/>
                    <a:pt x="91" y="1352"/>
                    <a:pt x="0" y="1863"/>
                  </a:cubicBezTo>
                  <a:lnTo>
                    <a:pt x="5349" y="1863"/>
                  </a:lnTo>
                  <a:lnTo>
                    <a:pt x="5239" y="822"/>
                  </a:lnTo>
                  <a:lnTo>
                    <a:pt x="3177" y="822"/>
                  </a:lnTo>
                  <a:cubicBezTo>
                    <a:pt x="3122" y="548"/>
                    <a:pt x="2958" y="329"/>
                    <a:pt x="2720" y="183"/>
                  </a:cubicBezTo>
                  <a:cubicBezTo>
                    <a:pt x="2611" y="110"/>
                    <a:pt x="2501" y="56"/>
                    <a:pt x="23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1" name="Google Shape;4521;p119"/>
            <p:cNvSpPr/>
            <p:nvPr/>
          </p:nvSpPr>
          <p:spPr>
            <a:xfrm>
              <a:off x="3041701" y="4461599"/>
              <a:ext cx="116253" cy="37187"/>
            </a:xfrm>
            <a:custGeom>
              <a:avLst/>
              <a:gdLst/>
              <a:ahLst/>
              <a:cxnLst/>
              <a:rect l="l" t="t" r="r" b="b"/>
              <a:pathLst>
                <a:path w="2229" h="713" extrusionOk="0">
                  <a:moveTo>
                    <a:pt x="74" y="1"/>
                  </a:moveTo>
                  <a:lnTo>
                    <a:pt x="1" y="183"/>
                  </a:lnTo>
                  <a:lnTo>
                    <a:pt x="2228" y="712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472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2" name="Google Shape;4522;p119"/>
            <p:cNvSpPr/>
            <p:nvPr/>
          </p:nvSpPr>
          <p:spPr>
            <a:xfrm>
              <a:off x="2755163" y="2324250"/>
              <a:ext cx="419900" cy="432000"/>
            </a:xfrm>
            <a:custGeom>
              <a:avLst/>
              <a:gdLst/>
              <a:ahLst/>
              <a:cxnLst/>
              <a:rect l="l" t="t" r="r" b="b"/>
              <a:pathLst>
                <a:path w="8051" h="8283" extrusionOk="0">
                  <a:moveTo>
                    <a:pt x="2960" y="0"/>
                  </a:moveTo>
                  <a:cubicBezTo>
                    <a:pt x="2608" y="0"/>
                    <a:pt x="2255" y="61"/>
                    <a:pt x="1917" y="181"/>
                  </a:cubicBezTo>
                  <a:cubicBezTo>
                    <a:pt x="1132" y="455"/>
                    <a:pt x="548" y="1076"/>
                    <a:pt x="311" y="1861"/>
                  </a:cubicBezTo>
                  <a:cubicBezTo>
                    <a:pt x="183" y="2463"/>
                    <a:pt x="201" y="3102"/>
                    <a:pt x="384" y="3686"/>
                  </a:cubicBezTo>
                  <a:cubicBezTo>
                    <a:pt x="493" y="4179"/>
                    <a:pt x="457" y="4709"/>
                    <a:pt x="274" y="5183"/>
                  </a:cubicBezTo>
                  <a:cubicBezTo>
                    <a:pt x="274" y="5220"/>
                    <a:pt x="256" y="5238"/>
                    <a:pt x="238" y="5275"/>
                  </a:cubicBezTo>
                  <a:cubicBezTo>
                    <a:pt x="0" y="5895"/>
                    <a:pt x="165" y="6589"/>
                    <a:pt x="657" y="7027"/>
                  </a:cubicBezTo>
                  <a:cubicBezTo>
                    <a:pt x="1223" y="7502"/>
                    <a:pt x="1880" y="7830"/>
                    <a:pt x="2592" y="8013"/>
                  </a:cubicBezTo>
                  <a:cubicBezTo>
                    <a:pt x="3228" y="8158"/>
                    <a:pt x="3953" y="8282"/>
                    <a:pt x="4649" y="8282"/>
                  </a:cubicBezTo>
                  <a:cubicBezTo>
                    <a:pt x="5092" y="8282"/>
                    <a:pt x="5524" y="8232"/>
                    <a:pt x="5915" y="8104"/>
                  </a:cubicBezTo>
                  <a:cubicBezTo>
                    <a:pt x="6371" y="7940"/>
                    <a:pt x="6791" y="7721"/>
                    <a:pt x="7156" y="7429"/>
                  </a:cubicBezTo>
                  <a:cubicBezTo>
                    <a:pt x="7905" y="6826"/>
                    <a:pt x="8051" y="5749"/>
                    <a:pt x="7503" y="4964"/>
                  </a:cubicBezTo>
                  <a:lnTo>
                    <a:pt x="7485" y="4946"/>
                  </a:lnTo>
                  <a:cubicBezTo>
                    <a:pt x="7138" y="4453"/>
                    <a:pt x="6937" y="3887"/>
                    <a:pt x="6901" y="3285"/>
                  </a:cubicBezTo>
                  <a:cubicBezTo>
                    <a:pt x="6864" y="2682"/>
                    <a:pt x="6736" y="2098"/>
                    <a:pt x="6536" y="1532"/>
                  </a:cubicBezTo>
                  <a:cubicBezTo>
                    <a:pt x="6371" y="1076"/>
                    <a:pt x="6097" y="656"/>
                    <a:pt x="5714" y="346"/>
                  </a:cubicBezTo>
                  <a:cubicBezTo>
                    <a:pt x="5501" y="194"/>
                    <a:pt x="5204" y="103"/>
                    <a:pt x="4912" y="103"/>
                  </a:cubicBezTo>
                  <a:cubicBezTo>
                    <a:pt x="4679" y="103"/>
                    <a:pt x="4450" y="161"/>
                    <a:pt x="4272" y="291"/>
                  </a:cubicBezTo>
                  <a:cubicBezTo>
                    <a:pt x="3854" y="97"/>
                    <a:pt x="3407" y="0"/>
                    <a:pt x="2960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3" name="Google Shape;4523;p119"/>
            <p:cNvSpPr/>
            <p:nvPr/>
          </p:nvSpPr>
          <p:spPr>
            <a:xfrm>
              <a:off x="2814202" y="2387931"/>
              <a:ext cx="109526" cy="49704"/>
            </a:xfrm>
            <a:custGeom>
              <a:avLst/>
              <a:gdLst/>
              <a:ahLst/>
              <a:cxnLst/>
              <a:rect l="l" t="t" r="r" b="b"/>
              <a:pathLst>
                <a:path w="2100" h="953" extrusionOk="0">
                  <a:moveTo>
                    <a:pt x="2099" y="1"/>
                  </a:moveTo>
                  <a:lnTo>
                    <a:pt x="2099" y="1"/>
                  </a:lnTo>
                  <a:cubicBezTo>
                    <a:pt x="1351" y="184"/>
                    <a:pt x="639" y="512"/>
                    <a:pt x="0" y="950"/>
                  </a:cubicBezTo>
                  <a:cubicBezTo>
                    <a:pt x="34" y="952"/>
                    <a:pt x="67" y="953"/>
                    <a:pt x="101" y="953"/>
                  </a:cubicBezTo>
                  <a:cubicBezTo>
                    <a:pt x="466" y="953"/>
                    <a:pt x="816" y="862"/>
                    <a:pt x="1150" y="695"/>
                  </a:cubicBezTo>
                  <a:cubicBezTo>
                    <a:pt x="1515" y="549"/>
                    <a:pt x="1844" y="311"/>
                    <a:pt x="2099" y="1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4" name="Google Shape;4524;p119"/>
            <p:cNvSpPr/>
            <p:nvPr/>
          </p:nvSpPr>
          <p:spPr>
            <a:xfrm>
              <a:off x="2837046" y="2363783"/>
              <a:ext cx="91428" cy="17576"/>
            </a:xfrm>
            <a:custGeom>
              <a:avLst/>
              <a:gdLst/>
              <a:ahLst/>
              <a:cxnLst/>
              <a:rect l="l" t="t" r="r" b="b"/>
              <a:pathLst>
                <a:path w="1753" h="337" extrusionOk="0">
                  <a:moveTo>
                    <a:pt x="995" y="1"/>
                  </a:moveTo>
                  <a:cubicBezTo>
                    <a:pt x="637" y="1"/>
                    <a:pt x="288" y="113"/>
                    <a:pt x="0" y="336"/>
                  </a:cubicBezTo>
                  <a:cubicBezTo>
                    <a:pt x="256" y="336"/>
                    <a:pt x="566" y="318"/>
                    <a:pt x="876" y="281"/>
                  </a:cubicBezTo>
                  <a:cubicBezTo>
                    <a:pt x="1168" y="263"/>
                    <a:pt x="1461" y="227"/>
                    <a:pt x="1753" y="172"/>
                  </a:cubicBezTo>
                  <a:cubicBezTo>
                    <a:pt x="1509" y="58"/>
                    <a:pt x="1250" y="1"/>
                    <a:pt x="995" y="1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5" name="Google Shape;4525;p119"/>
            <p:cNvSpPr/>
            <p:nvPr/>
          </p:nvSpPr>
          <p:spPr>
            <a:xfrm>
              <a:off x="2976977" y="2399405"/>
              <a:ext cx="79067" cy="67645"/>
            </a:xfrm>
            <a:custGeom>
              <a:avLst/>
              <a:gdLst/>
              <a:ahLst/>
              <a:cxnLst/>
              <a:rect l="l" t="t" r="r" b="b"/>
              <a:pathLst>
                <a:path w="1516" h="1297" extrusionOk="0">
                  <a:moveTo>
                    <a:pt x="1" y="0"/>
                  </a:moveTo>
                  <a:cubicBezTo>
                    <a:pt x="366" y="584"/>
                    <a:pt x="895" y="1022"/>
                    <a:pt x="1516" y="1296"/>
                  </a:cubicBezTo>
                  <a:cubicBezTo>
                    <a:pt x="1151" y="712"/>
                    <a:pt x="621" y="256"/>
                    <a:pt x="1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6" name="Google Shape;4526;p119"/>
            <p:cNvSpPr/>
            <p:nvPr/>
          </p:nvSpPr>
          <p:spPr>
            <a:xfrm>
              <a:off x="2706607" y="2704040"/>
              <a:ext cx="534172" cy="792808"/>
            </a:xfrm>
            <a:custGeom>
              <a:avLst/>
              <a:gdLst/>
              <a:ahLst/>
              <a:cxnLst/>
              <a:rect l="l" t="t" r="r" b="b"/>
              <a:pathLst>
                <a:path w="10242" h="15201" extrusionOk="0">
                  <a:moveTo>
                    <a:pt x="4181" y="1"/>
                  </a:moveTo>
                  <a:lnTo>
                    <a:pt x="2446" y="366"/>
                  </a:lnTo>
                  <a:cubicBezTo>
                    <a:pt x="1625" y="548"/>
                    <a:pt x="1022" y="1242"/>
                    <a:pt x="968" y="2100"/>
                  </a:cubicBezTo>
                  <a:lnTo>
                    <a:pt x="949" y="2356"/>
                  </a:lnTo>
                  <a:cubicBezTo>
                    <a:pt x="895" y="3141"/>
                    <a:pt x="676" y="3925"/>
                    <a:pt x="311" y="4637"/>
                  </a:cubicBezTo>
                  <a:cubicBezTo>
                    <a:pt x="0" y="5276"/>
                    <a:pt x="110" y="6043"/>
                    <a:pt x="584" y="6572"/>
                  </a:cubicBezTo>
                  <a:cubicBezTo>
                    <a:pt x="876" y="6901"/>
                    <a:pt x="1022" y="7339"/>
                    <a:pt x="986" y="7796"/>
                  </a:cubicBezTo>
                  <a:lnTo>
                    <a:pt x="238" y="14751"/>
                  </a:lnTo>
                  <a:cubicBezTo>
                    <a:pt x="1950" y="15049"/>
                    <a:pt x="3683" y="15200"/>
                    <a:pt x="5416" y="15200"/>
                  </a:cubicBezTo>
                  <a:cubicBezTo>
                    <a:pt x="6545" y="15200"/>
                    <a:pt x="7675" y="15136"/>
                    <a:pt x="8799" y="15006"/>
                  </a:cubicBezTo>
                  <a:lnTo>
                    <a:pt x="10241" y="14842"/>
                  </a:lnTo>
                  <a:lnTo>
                    <a:pt x="9657" y="12104"/>
                  </a:lnTo>
                  <a:cubicBezTo>
                    <a:pt x="9146" y="9694"/>
                    <a:pt x="8982" y="7211"/>
                    <a:pt x="9219" y="4747"/>
                  </a:cubicBezTo>
                  <a:lnTo>
                    <a:pt x="9438" y="2337"/>
                  </a:lnTo>
                  <a:cubicBezTo>
                    <a:pt x="9529" y="1352"/>
                    <a:pt x="8836" y="475"/>
                    <a:pt x="7868" y="311"/>
                  </a:cubicBezTo>
                  <a:lnTo>
                    <a:pt x="591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7" name="Google Shape;4527;p119"/>
            <p:cNvSpPr/>
            <p:nvPr/>
          </p:nvSpPr>
          <p:spPr>
            <a:xfrm>
              <a:off x="2828440" y="2742113"/>
              <a:ext cx="385686" cy="627477"/>
            </a:xfrm>
            <a:custGeom>
              <a:avLst/>
              <a:gdLst/>
              <a:ahLst/>
              <a:cxnLst/>
              <a:rect l="l" t="t" r="r" b="b"/>
              <a:pathLst>
                <a:path w="7395" h="12031" extrusionOk="0">
                  <a:moveTo>
                    <a:pt x="6427" y="1"/>
                  </a:moveTo>
                  <a:lnTo>
                    <a:pt x="5532" y="567"/>
                  </a:lnTo>
                  <a:cubicBezTo>
                    <a:pt x="5222" y="1078"/>
                    <a:pt x="5039" y="1662"/>
                    <a:pt x="5039" y="2264"/>
                  </a:cubicBezTo>
                  <a:lnTo>
                    <a:pt x="5039" y="2739"/>
                  </a:lnTo>
                  <a:lnTo>
                    <a:pt x="1" y="3834"/>
                  </a:lnTo>
                  <a:lnTo>
                    <a:pt x="968" y="12031"/>
                  </a:lnTo>
                  <a:lnTo>
                    <a:pt x="5441" y="11447"/>
                  </a:lnTo>
                  <a:cubicBezTo>
                    <a:pt x="5603" y="11424"/>
                    <a:pt x="5767" y="11412"/>
                    <a:pt x="5931" y="11412"/>
                  </a:cubicBezTo>
                  <a:cubicBezTo>
                    <a:pt x="6417" y="11412"/>
                    <a:pt x="6908" y="11511"/>
                    <a:pt x="7358" y="11702"/>
                  </a:cubicBezTo>
                  <a:lnTo>
                    <a:pt x="7394" y="11721"/>
                  </a:lnTo>
                  <a:lnTo>
                    <a:pt x="7321" y="11374"/>
                  </a:lnTo>
                  <a:cubicBezTo>
                    <a:pt x="6810" y="8964"/>
                    <a:pt x="6646" y="6481"/>
                    <a:pt x="6865" y="4017"/>
                  </a:cubicBezTo>
                  <a:lnTo>
                    <a:pt x="7102" y="1607"/>
                  </a:lnTo>
                  <a:cubicBezTo>
                    <a:pt x="7157" y="987"/>
                    <a:pt x="6901" y="384"/>
                    <a:pt x="64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8" name="Google Shape;4528;p119"/>
            <p:cNvSpPr/>
            <p:nvPr/>
          </p:nvSpPr>
          <p:spPr>
            <a:xfrm>
              <a:off x="2821817" y="2783054"/>
              <a:ext cx="221867" cy="71870"/>
            </a:xfrm>
            <a:custGeom>
              <a:avLst/>
              <a:gdLst/>
              <a:ahLst/>
              <a:cxnLst/>
              <a:rect l="l" t="t" r="r" b="b"/>
              <a:pathLst>
                <a:path w="4254" h="1378" extrusionOk="0">
                  <a:moveTo>
                    <a:pt x="0" y="1"/>
                  </a:moveTo>
                  <a:cubicBezTo>
                    <a:pt x="201" y="311"/>
                    <a:pt x="475" y="567"/>
                    <a:pt x="785" y="749"/>
                  </a:cubicBezTo>
                  <a:cubicBezTo>
                    <a:pt x="1150" y="968"/>
                    <a:pt x="1533" y="1133"/>
                    <a:pt x="1953" y="1224"/>
                  </a:cubicBezTo>
                  <a:cubicBezTo>
                    <a:pt x="2414" y="1325"/>
                    <a:pt x="2889" y="1378"/>
                    <a:pt x="3365" y="1378"/>
                  </a:cubicBezTo>
                  <a:cubicBezTo>
                    <a:pt x="3662" y="1378"/>
                    <a:pt x="3959" y="1357"/>
                    <a:pt x="4254" y="1315"/>
                  </a:cubicBezTo>
                  <a:cubicBezTo>
                    <a:pt x="3633" y="1187"/>
                    <a:pt x="2811" y="1114"/>
                    <a:pt x="2026" y="932"/>
                  </a:cubicBezTo>
                  <a:cubicBezTo>
                    <a:pt x="1643" y="841"/>
                    <a:pt x="1260" y="713"/>
                    <a:pt x="913" y="548"/>
                  </a:cubicBezTo>
                  <a:cubicBezTo>
                    <a:pt x="584" y="402"/>
                    <a:pt x="274" y="220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9" name="Google Shape;4529;p119"/>
            <p:cNvSpPr/>
            <p:nvPr/>
          </p:nvSpPr>
          <p:spPr>
            <a:xfrm>
              <a:off x="2928421" y="2753535"/>
              <a:ext cx="151458" cy="49704"/>
            </a:xfrm>
            <a:custGeom>
              <a:avLst/>
              <a:gdLst/>
              <a:ahLst/>
              <a:cxnLst/>
              <a:rect l="l" t="t" r="r" b="b"/>
              <a:pathLst>
                <a:path w="2904" h="953" extrusionOk="0">
                  <a:moveTo>
                    <a:pt x="2903" y="1"/>
                  </a:moveTo>
                  <a:cubicBezTo>
                    <a:pt x="2465" y="256"/>
                    <a:pt x="1990" y="476"/>
                    <a:pt x="1516" y="622"/>
                  </a:cubicBezTo>
                  <a:cubicBezTo>
                    <a:pt x="1023" y="768"/>
                    <a:pt x="512" y="859"/>
                    <a:pt x="1" y="877"/>
                  </a:cubicBezTo>
                  <a:cubicBezTo>
                    <a:pt x="227" y="928"/>
                    <a:pt x="456" y="953"/>
                    <a:pt x="682" y="953"/>
                  </a:cubicBezTo>
                  <a:cubicBezTo>
                    <a:pt x="1513" y="953"/>
                    <a:pt x="2315" y="618"/>
                    <a:pt x="29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0" name="Google Shape;4530;p119"/>
            <p:cNvSpPr/>
            <p:nvPr/>
          </p:nvSpPr>
          <p:spPr>
            <a:xfrm>
              <a:off x="2742750" y="3416211"/>
              <a:ext cx="436120" cy="37917"/>
            </a:xfrm>
            <a:custGeom>
              <a:avLst/>
              <a:gdLst/>
              <a:ahLst/>
              <a:cxnLst/>
              <a:rect l="l" t="t" r="r" b="b"/>
              <a:pathLst>
                <a:path w="8362" h="727" extrusionOk="0">
                  <a:moveTo>
                    <a:pt x="8362" y="0"/>
                  </a:moveTo>
                  <a:lnTo>
                    <a:pt x="8362" y="0"/>
                  </a:lnTo>
                  <a:cubicBezTo>
                    <a:pt x="7778" y="110"/>
                    <a:pt x="7120" y="220"/>
                    <a:pt x="6408" y="311"/>
                  </a:cubicBezTo>
                  <a:cubicBezTo>
                    <a:pt x="5696" y="384"/>
                    <a:pt x="4948" y="439"/>
                    <a:pt x="4181" y="457"/>
                  </a:cubicBezTo>
                  <a:cubicBezTo>
                    <a:pt x="4049" y="460"/>
                    <a:pt x="3916" y="462"/>
                    <a:pt x="3782" y="462"/>
                  </a:cubicBezTo>
                  <a:cubicBezTo>
                    <a:pt x="3164" y="462"/>
                    <a:pt x="2543" y="429"/>
                    <a:pt x="1972" y="384"/>
                  </a:cubicBezTo>
                  <a:cubicBezTo>
                    <a:pt x="1261" y="329"/>
                    <a:pt x="603" y="256"/>
                    <a:pt x="1" y="165"/>
                  </a:cubicBezTo>
                  <a:lnTo>
                    <a:pt x="1" y="165"/>
                  </a:lnTo>
                  <a:cubicBezTo>
                    <a:pt x="640" y="366"/>
                    <a:pt x="1279" y="493"/>
                    <a:pt x="1936" y="585"/>
                  </a:cubicBezTo>
                  <a:cubicBezTo>
                    <a:pt x="2588" y="680"/>
                    <a:pt x="3243" y="727"/>
                    <a:pt x="3898" y="727"/>
                  </a:cubicBezTo>
                  <a:cubicBezTo>
                    <a:pt x="4749" y="727"/>
                    <a:pt x="5600" y="648"/>
                    <a:pt x="6445" y="493"/>
                  </a:cubicBezTo>
                  <a:cubicBezTo>
                    <a:pt x="7084" y="384"/>
                    <a:pt x="7723" y="220"/>
                    <a:pt x="83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1" name="Google Shape;4531;p119"/>
            <p:cNvSpPr/>
            <p:nvPr/>
          </p:nvSpPr>
          <p:spPr>
            <a:xfrm>
              <a:off x="2782753" y="3342882"/>
              <a:ext cx="260931" cy="66498"/>
            </a:xfrm>
            <a:custGeom>
              <a:avLst/>
              <a:gdLst/>
              <a:ahLst/>
              <a:cxnLst/>
              <a:rect l="l" t="t" r="r" b="b"/>
              <a:pathLst>
                <a:path w="5003" h="1275" extrusionOk="0">
                  <a:moveTo>
                    <a:pt x="1" y="1"/>
                  </a:moveTo>
                  <a:lnTo>
                    <a:pt x="1" y="1"/>
                  </a:lnTo>
                  <a:cubicBezTo>
                    <a:pt x="293" y="293"/>
                    <a:pt x="640" y="530"/>
                    <a:pt x="1023" y="713"/>
                  </a:cubicBezTo>
                  <a:cubicBezTo>
                    <a:pt x="1443" y="914"/>
                    <a:pt x="1899" y="1078"/>
                    <a:pt x="2356" y="1169"/>
                  </a:cubicBezTo>
                  <a:cubicBezTo>
                    <a:pt x="2708" y="1237"/>
                    <a:pt x="3060" y="1274"/>
                    <a:pt x="3412" y="1274"/>
                  </a:cubicBezTo>
                  <a:cubicBezTo>
                    <a:pt x="3534" y="1274"/>
                    <a:pt x="3657" y="1270"/>
                    <a:pt x="3779" y="1260"/>
                  </a:cubicBezTo>
                  <a:cubicBezTo>
                    <a:pt x="4199" y="1224"/>
                    <a:pt x="4601" y="1133"/>
                    <a:pt x="5003" y="1005"/>
                  </a:cubicBezTo>
                  <a:cubicBezTo>
                    <a:pt x="4759" y="1005"/>
                    <a:pt x="4491" y="1013"/>
                    <a:pt x="4210" y="1013"/>
                  </a:cubicBezTo>
                  <a:cubicBezTo>
                    <a:pt x="4069" y="1013"/>
                    <a:pt x="3925" y="1011"/>
                    <a:pt x="3779" y="1005"/>
                  </a:cubicBezTo>
                  <a:cubicBezTo>
                    <a:pt x="2867" y="950"/>
                    <a:pt x="1972" y="768"/>
                    <a:pt x="1114" y="457"/>
                  </a:cubicBezTo>
                  <a:cubicBezTo>
                    <a:pt x="713" y="311"/>
                    <a:pt x="329" y="147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2" name="Google Shape;4532;p119"/>
            <p:cNvSpPr/>
            <p:nvPr/>
          </p:nvSpPr>
          <p:spPr>
            <a:xfrm>
              <a:off x="2828440" y="2898264"/>
              <a:ext cx="336139" cy="436120"/>
            </a:xfrm>
            <a:custGeom>
              <a:avLst/>
              <a:gdLst/>
              <a:ahLst/>
              <a:cxnLst/>
              <a:rect l="l" t="t" r="r" b="b"/>
              <a:pathLst>
                <a:path w="6445" h="8362" extrusionOk="0">
                  <a:moveTo>
                    <a:pt x="5240" y="1"/>
                  </a:moveTo>
                  <a:lnTo>
                    <a:pt x="1" y="840"/>
                  </a:lnTo>
                  <a:lnTo>
                    <a:pt x="1206" y="8362"/>
                  </a:lnTo>
                  <a:lnTo>
                    <a:pt x="6445" y="7522"/>
                  </a:lnTo>
                  <a:lnTo>
                    <a:pt x="524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3" name="Google Shape;4533;p119"/>
            <p:cNvSpPr/>
            <p:nvPr/>
          </p:nvSpPr>
          <p:spPr>
            <a:xfrm>
              <a:off x="2839862" y="2730691"/>
              <a:ext cx="492291" cy="504913"/>
            </a:xfrm>
            <a:custGeom>
              <a:avLst/>
              <a:gdLst/>
              <a:ahLst/>
              <a:cxnLst/>
              <a:rect l="l" t="t" r="r" b="b"/>
              <a:pathLst>
                <a:path w="9439" h="9681" extrusionOk="0">
                  <a:moveTo>
                    <a:pt x="5879" y="1"/>
                  </a:moveTo>
                  <a:cubicBezTo>
                    <a:pt x="5331" y="494"/>
                    <a:pt x="5112" y="1279"/>
                    <a:pt x="5350" y="1991"/>
                  </a:cubicBezTo>
                  <a:lnTo>
                    <a:pt x="6993" y="7102"/>
                  </a:lnTo>
                  <a:lnTo>
                    <a:pt x="2119" y="7595"/>
                  </a:lnTo>
                  <a:lnTo>
                    <a:pt x="1553" y="7266"/>
                  </a:lnTo>
                  <a:cubicBezTo>
                    <a:pt x="1471" y="7223"/>
                    <a:pt x="1384" y="7202"/>
                    <a:pt x="1301" y="7202"/>
                  </a:cubicBezTo>
                  <a:cubicBezTo>
                    <a:pt x="1104" y="7202"/>
                    <a:pt x="923" y="7317"/>
                    <a:pt x="859" y="7522"/>
                  </a:cubicBezTo>
                  <a:lnTo>
                    <a:pt x="786" y="7741"/>
                  </a:lnTo>
                  <a:lnTo>
                    <a:pt x="256" y="7869"/>
                  </a:lnTo>
                  <a:cubicBezTo>
                    <a:pt x="92" y="7923"/>
                    <a:pt x="1" y="8070"/>
                    <a:pt x="19" y="8234"/>
                  </a:cubicBezTo>
                  <a:cubicBezTo>
                    <a:pt x="19" y="8362"/>
                    <a:pt x="110" y="8471"/>
                    <a:pt x="238" y="8508"/>
                  </a:cubicBezTo>
                  <a:lnTo>
                    <a:pt x="421" y="8562"/>
                  </a:lnTo>
                  <a:cubicBezTo>
                    <a:pt x="494" y="8581"/>
                    <a:pt x="549" y="8617"/>
                    <a:pt x="603" y="8690"/>
                  </a:cubicBezTo>
                  <a:lnTo>
                    <a:pt x="1114" y="9402"/>
                  </a:lnTo>
                  <a:cubicBezTo>
                    <a:pt x="1245" y="9587"/>
                    <a:pt x="1452" y="9681"/>
                    <a:pt x="1665" y="9681"/>
                  </a:cubicBezTo>
                  <a:cubicBezTo>
                    <a:pt x="1809" y="9681"/>
                    <a:pt x="1956" y="9637"/>
                    <a:pt x="2082" y="9548"/>
                  </a:cubicBezTo>
                  <a:lnTo>
                    <a:pt x="2849" y="9001"/>
                  </a:lnTo>
                  <a:lnTo>
                    <a:pt x="7942" y="8708"/>
                  </a:lnTo>
                  <a:cubicBezTo>
                    <a:pt x="8836" y="8654"/>
                    <a:pt x="9439" y="7796"/>
                    <a:pt x="9183" y="6938"/>
                  </a:cubicBezTo>
                  <a:lnTo>
                    <a:pt x="7796" y="2246"/>
                  </a:lnTo>
                  <a:cubicBezTo>
                    <a:pt x="7504" y="1242"/>
                    <a:pt x="6810" y="439"/>
                    <a:pt x="5879" y="1"/>
                  </a:cubicBezTo>
                  <a:close/>
                </a:path>
              </a:pathLst>
            </a:custGeom>
            <a:solidFill>
              <a:srgbClr val="FFDA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4" name="Google Shape;4534;p119"/>
            <p:cNvSpPr/>
            <p:nvPr/>
          </p:nvSpPr>
          <p:spPr>
            <a:xfrm>
              <a:off x="3184553" y="3021088"/>
              <a:ext cx="117140" cy="56223"/>
            </a:xfrm>
            <a:custGeom>
              <a:avLst/>
              <a:gdLst/>
              <a:ahLst/>
              <a:cxnLst/>
              <a:rect l="l" t="t" r="r" b="b"/>
              <a:pathLst>
                <a:path w="2246" h="1078" extrusionOk="0">
                  <a:moveTo>
                    <a:pt x="2191" y="1"/>
                  </a:moveTo>
                  <a:lnTo>
                    <a:pt x="0" y="311"/>
                  </a:lnTo>
                  <a:lnTo>
                    <a:pt x="238" y="1078"/>
                  </a:lnTo>
                  <a:lnTo>
                    <a:pt x="2246" y="220"/>
                  </a:lnTo>
                  <a:lnTo>
                    <a:pt x="2191" y="1"/>
                  </a:lnTo>
                  <a:close/>
                </a:path>
              </a:pathLst>
            </a:custGeom>
            <a:solidFill>
              <a:srgbClr val="472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5" name="Google Shape;4535;p119"/>
            <p:cNvSpPr/>
            <p:nvPr/>
          </p:nvSpPr>
          <p:spPr>
            <a:xfrm>
              <a:off x="3104548" y="2730691"/>
              <a:ext cx="218112" cy="309488"/>
            </a:xfrm>
            <a:custGeom>
              <a:avLst/>
              <a:gdLst/>
              <a:ahLst/>
              <a:cxnLst/>
              <a:rect l="l" t="t" r="r" b="b"/>
              <a:pathLst>
                <a:path w="4182" h="5934" extrusionOk="0">
                  <a:moveTo>
                    <a:pt x="804" y="1"/>
                  </a:moveTo>
                  <a:lnTo>
                    <a:pt x="731" y="56"/>
                  </a:lnTo>
                  <a:cubicBezTo>
                    <a:pt x="220" y="530"/>
                    <a:pt x="1" y="1242"/>
                    <a:pt x="165" y="1918"/>
                  </a:cubicBezTo>
                  <a:lnTo>
                    <a:pt x="1133" y="5934"/>
                  </a:lnTo>
                  <a:lnTo>
                    <a:pt x="4181" y="5496"/>
                  </a:lnTo>
                  <a:lnTo>
                    <a:pt x="2812" y="2009"/>
                  </a:lnTo>
                  <a:cubicBezTo>
                    <a:pt x="2465" y="1151"/>
                    <a:pt x="1808" y="457"/>
                    <a:pt x="987" y="74"/>
                  </a:cubicBezTo>
                  <a:lnTo>
                    <a:pt x="80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6" name="Google Shape;4536;p119"/>
            <p:cNvSpPr/>
            <p:nvPr/>
          </p:nvSpPr>
          <p:spPr>
            <a:xfrm>
              <a:off x="2780875" y="2529791"/>
              <a:ext cx="82874" cy="71713"/>
            </a:xfrm>
            <a:custGeom>
              <a:avLst/>
              <a:gdLst/>
              <a:ahLst/>
              <a:cxnLst/>
              <a:rect l="l" t="t" r="r" b="b"/>
              <a:pathLst>
                <a:path w="1589" h="1375" extrusionOk="0">
                  <a:moveTo>
                    <a:pt x="913" y="1"/>
                  </a:moveTo>
                  <a:cubicBezTo>
                    <a:pt x="292" y="1"/>
                    <a:pt x="0" y="749"/>
                    <a:pt x="420" y="1169"/>
                  </a:cubicBezTo>
                  <a:cubicBezTo>
                    <a:pt x="562" y="1312"/>
                    <a:pt x="735" y="1375"/>
                    <a:pt x="904" y="1375"/>
                  </a:cubicBezTo>
                  <a:cubicBezTo>
                    <a:pt x="1255" y="1375"/>
                    <a:pt x="1588" y="1101"/>
                    <a:pt x="1588" y="695"/>
                  </a:cubicBezTo>
                  <a:cubicBezTo>
                    <a:pt x="1588" y="311"/>
                    <a:pt x="1278" y="1"/>
                    <a:pt x="913" y="1"/>
                  </a:cubicBezTo>
                  <a:close/>
                </a:path>
              </a:pathLst>
            </a:custGeom>
            <a:solidFill>
              <a:srgbClr val="FFDA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7" name="Google Shape;4537;p119"/>
            <p:cNvSpPr/>
            <p:nvPr/>
          </p:nvSpPr>
          <p:spPr>
            <a:xfrm>
              <a:off x="2807526" y="2545073"/>
              <a:ext cx="40994" cy="40994"/>
            </a:xfrm>
            <a:custGeom>
              <a:avLst/>
              <a:gdLst/>
              <a:ahLst/>
              <a:cxnLst/>
              <a:rect l="l" t="t" r="r" b="b"/>
              <a:pathLst>
                <a:path w="786" h="786" extrusionOk="0">
                  <a:moveTo>
                    <a:pt x="384" y="0"/>
                  </a:moveTo>
                  <a:cubicBezTo>
                    <a:pt x="165" y="0"/>
                    <a:pt x="0" y="183"/>
                    <a:pt x="0" y="402"/>
                  </a:cubicBezTo>
                  <a:cubicBezTo>
                    <a:pt x="0" y="602"/>
                    <a:pt x="165" y="785"/>
                    <a:pt x="384" y="785"/>
                  </a:cubicBezTo>
                  <a:cubicBezTo>
                    <a:pt x="603" y="785"/>
                    <a:pt x="785" y="602"/>
                    <a:pt x="785" y="402"/>
                  </a:cubicBezTo>
                  <a:cubicBezTo>
                    <a:pt x="785" y="183"/>
                    <a:pt x="603" y="0"/>
                    <a:pt x="384" y="0"/>
                  </a:cubicBezTo>
                  <a:close/>
                </a:path>
              </a:pathLst>
            </a:custGeom>
            <a:solidFill>
              <a:srgbClr val="FF9D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8" name="Google Shape;4538;p119"/>
            <p:cNvSpPr/>
            <p:nvPr/>
          </p:nvSpPr>
          <p:spPr>
            <a:xfrm>
              <a:off x="2924614" y="2593629"/>
              <a:ext cx="90489" cy="99981"/>
            </a:xfrm>
            <a:custGeom>
              <a:avLst/>
              <a:gdLst/>
              <a:ahLst/>
              <a:cxnLst/>
              <a:rect l="l" t="t" r="r" b="b"/>
              <a:pathLst>
                <a:path w="1735" h="1917" extrusionOk="0">
                  <a:moveTo>
                    <a:pt x="1" y="0"/>
                  </a:moveTo>
                  <a:lnTo>
                    <a:pt x="1" y="1917"/>
                  </a:lnTo>
                  <a:cubicBezTo>
                    <a:pt x="457" y="1917"/>
                    <a:pt x="895" y="1716"/>
                    <a:pt x="1224" y="1369"/>
                  </a:cubicBezTo>
                  <a:cubicBezTo>
                    <a:pt x="1461" y="1114"/>
                    <a:pt x="1625" y="822"/>
                    <a:pt x="1735" y="493"/>
                  </a:cubicBezTo>
                  <a:lnTo>
                    <a:pt x="1735" y="0"/>
                  </a:lnTo>
                  <a:close/>
                </a:path>
              </a:pathLst>
            </a:custGeom>
            <a:solidFill>
              <a:srgbClr val="472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9" name="Google Shape;4539;p119"/>
            <p:cNvSpPr/>
            <p:nvPr/>
          </p:nvSpPr>
          <p:spPr>
            <a:xfrm>
              <a:off x="2924614" y="2619289"/>
              <a:ext cx="90489" cy="110986"/>
            </a:xfrm>
            <a:custGeom>
              <a:avLst/>
              <a:gdLst/>
              <a:ahLst/>
              <a:cxnLst/>
              <a:rect l="l" t="t" r="r" b="b"/>
              <a:pathLst>
                <a:path w="1735" h="2128" extrusionOk="0">
                  <a:moveTo>
                    <a:pt x="1735" y="1"/>
                  </a:moveTo>
                  <a:cubicBezTo>
                    <a:pt x="1625" y="330"/>
                    <a:pt x="1461" y="622"/>
                    <a:pt x="1224" y="877"/>
                  </a:cubicBezTo>
                  <a:cubicBezTo>
                    <a:pt x="895" y="1224"/>
                    <a:pt x="457" y="1425"/>
                    <a:pt x="1" y="1425"/>
                  </a:cubicBezTo>
                  <a:lnTo>
                    <a:pt x="1" y="1881"/>
                  </a:lnTo>
                  <a:cubicBezTo>
                    <a:pt x="265" y="2046"/>
                    <a:pt x="567" y="2128"/>
                    <a:pt x="868" y="2128"/>
                  </a:cubicBezTo>
                  <a:cubicBezTo>
                    <a:pt x="1169" y="2128"/>
                    <a:pt x="1470" y="2046"/>
                    <a:pt x="1735" y="1881"/>
                  </a:cubicBezTo>
                  <a:lnTo>
                    <a:pt x="1735" y="1"/>
                  </a:lnTo>
                  <a:close/>
                </a:path>
              </a:pathLst>
            </a:custGeom>
            <a:solidFill>
              <a:srgbClr val="FFDA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0" name="Google Shape;4540;p119"/>
            <p:cNvSpPr/>
            <p:nvPr/>
          </p:nvSpPr>
          <p:spPr>
            <a:xfrm>
              <a:off x="2810395" y="2431741"/>
              <a:ext cx="228543" cy="235636"/>
            </a:xfrm>
            <a:custGeom>
              <a:avLst/>
              <a:gdLst/>
              <a:ahLst/>
              <a:cxnLst/>
              <a:rect l="l" t="t" r="r" b="b"/>
              <a:pathLst>
                <a:path w="4382" h="4518" extrusionOk="0">
                  <a:moveTo>
                    <a:pt x="2757" y="1"/>
                  </a:moveTo>
                  <a:lnTo>
                    <a:pt x="1862" y="694"/>
                  </a:lnTo>
                  <a:cubicBezTo>
                    <a:pt x="1406" y="1041"/>
                    <a:pt x="858" y="1242"/>
                    <a:pt x="292" y="1260"/>
                  </a:cubicBezTo>
                  <a:lnTo>
                    <a:pt x="0" y="1279"/>
                  </a:lnTo>
                  <a:lnTo>
                    <a:pt x="529" y="3250"/>
                  </a:lnTo>
                  <a:cubicBezTo>
                    <a:pt x="657" y="3688"/>
                    <a:pt x="949" y="4072"/>
                    <a:pt x="1351" y="4291"/>
                  </a:cubicBezTo>
                  <a:cubicBezTo>
                    <a:pt x="1631" y="4431"/>
                    <a:pt x="1938" y="4518"/>
                    <a:pt x="2260" y="4518"/>
                  </a:cubicBezTo>
                  <a:cubicBezTo>
                    <a:pt x="2315" y="4518"/>
                    <a:pt x="2371" y="4515"/>
                    <a:pt x="2428" y="4510"/>
                  </a:cubicBezTo>
                  <a:cubicBezTo>
                    <a:pt x="2830" y="4491"/>
                    <a:pt x="3231" y="4327"/>
                    <a:pt x="3541" y="4053"/>
                  </a:cubicBezTo>
                  <a:lnTo>
                    <a:pt x="3669" y="3944"/>
                  </a:lnTo>
                  <a:cubicBezTo>
                    <a:pt x="3980" y="3670"/>
                    <a:pt x="4199" y="3287"/>
                    <a:pt x="4253" y="2867"/>
                  </a:cubicBezTo>
                  <a:lnTo>
                    <a:pt x="4381" y="1826"/>
                  </a:lnTo>
                  <a:cubicBezTo>
                    <a:pt x="3779" y="1534"/>
                    <a:pt x="3286" y="1059"/>
                    <a:pt x="2994" y="457"/>
                  </a:cubicBezTo>
                  <a:lnTo>
                    <a:pt x="2757" y="1"/>
                  </a:lnTo>
                  <a:close/>
                </a:path>
              </a:pathLst>
            </a:custGeom>
            <a:solidFill>
              <a:srgbClr val="FFDA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1" name="Google Shape;4541;p119"/>
            <p:cNvSpPr/>
            <p:nvPr/>
          </p:nvSpPr>
          <p:spPr>
            <a:xfrm>
              <a:off x="2900831" y="2481131"/>
              <a:ext cx="68584" cy="19245"/>
            </a:xfrm>
            <a:custGeom>
              <a:avLst/>
              <a:gdLst/>
              <a:ahLst/>
              <a:cxnLst/>
              <a:rect l="l" t="t" r="r" b="b"/>
              <a:pathLst>
                <a:path w="1315" h="369" extrusionOk="0">
                  <a:moveTo>
                    <a:pt x="620" y="1"/>
                  </a:moveTo>
                  <a:cubicBezTo>
                    <a:pt x="384" y="1"/>
                    <a:pt x="153" y="109"/>
                    <a:pt x="0" y="295"/>
                  </a:cubicBezTo>
                  <a:lnTo>
                    <a:pt x="1315" y="368"/>
                  </a:lnTo>
                  <a:cubicBezTo>
                    <a:pt x="1169" y="149"/>
                    <a:pt x="931" y="21"/>
                    <a:pt x="676" y="3"/>
                  </a:cubicBezTo>
                  <a:cubicBezTo>
                    <a:pt x="657" y="2"/>
                    <a:pt x="639" y="1"/>
                    <a:pt x="620" y="1"/>
                  </a:cubicBez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2" name="Google Shape;4542;p119"/>
            <p:cNvSpPr/>
            <p:nvPr/>
          </p:nvSpPr>
          <p:spPr>
            <a:xfrm>
              <a:off x="2818009" y="2484678"/>
              <a:ext cx="53355" cy="21384"/>
            </a:xfrm>
            <a:custGeom>
              <a:avLst/>
              <a:gdLst/>
              <a:ahLst/>
              <a:cxnLst/>
              <a:rect l="l" t="t" r="r" b="b"/>
              <a:pathLst>
                <a:path w="1023" h="410" extrusionOk="0">
                  <a:moveTo>
                    <a:pt x="559" y="1"/>
                  </a:moveTo>
                  <a:cubicBezTo>
                    <a:pt x="531" y="1"/>
                    <a:pt x="503" y="3"/>
                    <a:pt x="475" y="8"/>
                  </a:cubicBezTo>
                  <a:cubicBezTo>
                    <a:pt x="256" y="44"/>
                    <a:pt x="73" y="191"/>
                    <a:pt x="0" y="410"/>
                  </a:cubicBezTo>
                  <a:lnTo>
                    <a:pt x="1022" y="245"/>
                  </a:lnTo>
                  <a:cubicBezTo>
                    <a:pt x="911" y="102"/>
                    <a:pt x="745" y="1"/>
                    <a:pt x="559" y="1"/>
                  </a:cubicBez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3" name="Google Shape;4543;p119"/>
            <p:cNvSpPr/>
            <p:nvPr/>
          </p:nvSpPr>
          <p:spPr>
            <a:xfrm>
              <a:off x="2922684" y="2518370"/>
              <a:ext cx="19141" cy="14238"/>
            </a:xfrm>
            <a:custGeom>
              <a:avLst/>
              <a:gdLst/>
              <a:ahLst/>
              <a:cxnLst/>
              <a:rect l="l" t="t" r="r" b="b"/>
              <a:pathLst>
                <a:path w="367" h="273" extrusionOk="0">
                  <a:moveTo>
                    <a:pt x="202" y="1"/>
                  </a:moveTo>
                  <a:cubicBezTo>
                    <a:pt x="1" y="1"/>
                    <a:pt x="184" y="272"/>
                    <a:pt x="298" y="272"/>
                  </a:cubicBezTo>
                  <a:cubicBezTo>
                    <a:pt x="329" y="272"/>
                    <a:pt x="355" y="252"/>
                    <a:pt x="366" y="202"/>
                  </a:cubicBezTo>
                  <a:cubicBezTo>
                    <a:pt x="366" y="92"/>
                    <a:pt x="293" y="19"/>
                    <a:pt x="202" y="1"/>
                  </a:cubicBezTo>
                  <a:close/>
                </a:path>
              </a:pathLst>
            </a:custGeom>
            <a:solidFill>
              <a:srgbClr val="000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4" name="Google Shape;4544;p119"/>
            <p:cNvSpPr/>
            <p:nvPr/>
          </p:nvSpPr>
          <p:spPr>
            <a:xfrm>
              <a:off x="2839862" y="2519360"/>
              <a:ext cx="19141" cy="14186"/>
            </a:xfrm>
            <a:custGeom>
              <a:avLst/>
              <a:gdLst/>
              <a:ahLst/>
              <a:cxnLst/>
              <a:rect l="l" t="t" r="r" b="b"/>
              <a:pathLst>
                <a:path w="367" h="272" extrusionOk="0">
                  <a:moveTo>
                    <a:pt x="202" y="0"/>
                  </a:moveTo>
                  <a:cubicBezTo>
                    <a:pt x="1" y="0"/>
                    <a:pt x="195" y="271"/>
                    <a:pt x="305" y="271"/>
                  </a:cubicBezTo>
                  <a:cubicBezTo>
                    <a:pt x="335" y="271"/>
                    <a:pt x="358" y="252"/>
                    <a:pt x="366" y="201"/>
                  </a:cubicBezTo>
                  <a:cubicBezTo>
                    <a:pt x="366" y="91"/>
                    <a:pt x="293" y="18"/>
                    <a:pt x="202" y="0"/>
                  </a:cubicBezTo>
                  <a:close/>
                </a:path>
              </a:pathLst>
            </a:custGeom>
            <a:solidFill>
              <a:srgbClr val="000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5" name="Google Shape;4545;p119"/>
            <p:cNvSpPr/>
            <p:nvPr/>
          </p:nvSpPr>
          <p:spPr>
            <a:xfrm>
              <a:off x="3026472" y="2529791"/>
              <a:ext cx="72443" cy="72443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1"/>
                  </a:moveTo>
                  <a:cubicBezTo>
                    <a:pt x="311" y="1"/>
                    <a:pt x="1" y="311"/>
                    <a:pt x="1" y="695"/>
                  </a:cubicBezTo>
                  <a:cubicBezTo>
                    <a:pt x="1" y="1078"/>
                    <a:pt x="311" y="1388"/>
                    <a:pt x="695" y="1388"/>
                  </a:cubicBezTo>
                  <a:cubicBezTo>
                    <a:pt x="1078" y="1388"/>
                    <a:pt x="1388" y="1078"/>
                    <a:pt x="1388" y="695"/>
                  </a:cubicBezTo>
                  <a:cubicBezTo>
                    <a:pt x="1388" y="311"/>
                    <a:pt x="1078" y="1"/>
                    <a:pt x="695" y="1"/>
                  </a:cubicBezTo>
                  <a:close/>
                </a:path>
              </a:pathLst>
            </a:custGeom>
            <a:solidFill>
              <a:srgbClr val="FFDA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6" name="Google Shape;4546;p119"/>
            <p:cNvSpPr/>
            <p:nvPr/>
          </p:nvSpPr>
          <p:spPr>
            <a:xfrm>
              <a:off x="3036016" y="2545073"/>
              <a:ext cx="47670" cy="41098"/>
            </a:xfrm>
            <a:custGeom>
              <a:avLst/>
              <a:gdLst/>
              <a:ahLst/>
              <a:cxnLst/>
              <a:rect l="l" t="t" r="r" b="b"/>
              <a:pathLst>
                <a:path w="914" h="788" extrusionOk="0">
                  <a:moveTo>
                    <a:pt x="512" y="0"/>
                  </a:moveTo>
                  <a:cubicBezTo>
                    <a:pt x="165" y="0"/>
                    <a:pt x="0" y="420"/>
                    <a:pt x="238" y="675"/>
                  </a:cubicBezTo>
                  <a:cubicBezTo>
                    <a:pt x="321" y="752"/>
                    <a:pt x="421" y="787"/>
                    <a:pt x="518" y="787"/>
                  </a:cubicBezTo>
                  <a:cubicBezTo>
                    <a:pt x="721" y="787"/>
                    <a:pt x="913" y="636"/>
                    <a:pt x="913" y="402"/>
                  </a:cubicBezTo>
                  <a:cubicBezTo>
                    <a:pt x="913" y="183"/>
                    <a:pt x="731" y="0"/>
                    <a:pt x="512" y="0"/>
                  </a:cubicBezTo>
                  <a:close/>
                </a:path>
              </a:pathLst>
            </a:custGeom>
            <a:solidFill>
              <a:srgbClr val="FF9D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7" name="Google Shape;4547;p119"/>
            <p:cNvSpPr/>
            <p:nvPr/>
          </p:nvSpPr>
          <p:spPr>
            <a:xfrm>
              <a:off x="2874623" y="2602052"/>
              <a:ext cx="77189" cy="32545"/>
            </a:xfrm>
            <a:custGeom>
              <a:avLst/>
              <a:gdLst/>
              <a:ahLst/>
              <a:cxnLst/>
              <a:rect l="l" t="t" r="r" b="b"/>
              <a:pathLst>
                <a:path w="1480" h="624" extrusionOk="0">
                  <a:moveTo>
                    <a:pt x="0" y="0"/>
                  </a:moveTo>
                  <a:cubicBezTo>
                    <a:pt x="37" y="238"/>
                    <a:pt x="201" y="439"/>
                    <a:pt x="402" y="548"/>
                  </a:cubicBezTo>
                  <a:cubicBezTo>
                    <a:pt x="517" y="596"/>
                    <a:pt x="636" y="624"/>
                    <a:pt x="755" y="624"/>
                  </a:cubicBezTo>
                  <a:cubicBezTo>
                    <a:pt x="864" y="624"/>
                    <a:pt x="973" y="600"/>
                    <a:pt x="1078" y="548"/>
                  </a:cubicBezTo>
                  <a:cubicBezTo>
                    <a:pt x="1278" y="439"/>
                    <a:pt x="1424" y="238"/>
                    <a:pt x="1479" y="0"/>
                  </a:cubicBezTo>
                  <a:lnTo>
                    <a:pt x="1479" y="0"/>
                  </a:lnTo>
                  <a:cubicBezTo>
                    <a:pt x="1233" y="55"/>
                    <a:pt x="982" y="83"/>
                    <a:pt x="733" y="83"/>
                  </a:cubicBezTo>
                  <a:cubicBezTo>
                    <a:pt x="484" y="83"/>
                    <a:pt x="238" y="5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48" name="Google Shape;4548;p119"/>
          <p:cNvGrpSpPr/>
          <p:nvPr/>
        </p:nvGrpSpPr>
        <p:grpSpPr>
          <a:xfrm>
            <a:off x="1378445" y="2625044"/>
            <a:ext cx="826976" cy="2302375"/>
            <a:chOff x="1638299" y="2272225"/>
            <a:chExt cx="826976" cy="2302375"/>
          </a:xfrm>
        </p:grpSpPr>
        <p:sp>
          <p:nvSpPr>
            <p:cNvPr id="4549" name="Google Shape;4549;p119"/>
            <p:cNvSpPr/>
            <p:nvPr/>
          </p:nvSpPr>
          <p:spPr>
            <a:xfrm>
              <a:off x="1650226" y="3384567"/>
              <a:ext cx="137553" cy="100892"/>
            </a:xfrm>
            <a:custGeom>
              <a:avLst/>
              <a:gdLst/>
              <a:ahLst/>
              <a:cxnLst/>
              <a:rect l="l" t="t" r="r" b="b"/>
              <a:pathLst>
                <a:path w="2739" h="2009" extrusionOk="0">
                  <a:moveTo>
                    <a:pt x="2648" y="1"/>
                  </a:moveTo>
                  <a:lnTo>
                    <a:pt x="1" y="329"/>
                  </a:lnTo>
                  <a:lnTo>
                    <a:pt x="92" y="2009"/>
                  </a:lnTo>
                  <a:lnTo>
                    <a:pt x="2739" y="1662"/>
                  </a:lnTo>
                  <a:lnTo>
                    <a:pt x="26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0" name="Google Shape;4550;p119"/>
            <p:cNvSpPr/>
            <p:nvPr/>
          </p:nvSpPr>
          <p:spPr>
            <a:xfrm>
              <a:off x="1669511" y="3468938"/>
              <a:ext cx="138457" cy="153121"/>
            </a:xfrm>
            <a:custGeom>
              <a:avLst/>
              <a:gdLst/>
              <a:ahLst/>
              <a:cxnLst/>
              <a:rect l="l" t="t" r="r" b="b"/>
              <a:pathLst>
                <a:path w="2757" h="3049" extrusionOk="0">
                  <a:moveTo>
                    <a:pt x="2172" y="0"/>
                  </a:moveTo>
                  <a:lnTo>
                    <a:pt x="256" y="256"/>
                  </a:lnTo>
                  <a:lnTo>
                    <a:pt x="0" y="2026"/>
                  </a:lnTo>
                  <a:lnTo>
                    <a:pt x="1351" y="2501"/>
                  </a:lnTo>
                  <a:lnTo>
                    <a:pt x="1607" y="3049"/>
                  </a:lnTo>
                  <a:lnTo>
                    <a:pt x="2118" y="3049"/>
                  </a:lnTo>
                  <a:lnTo>
                    <a:pt x="2245" y="1899"/>
                  </a:lnTo>
                  <a:lnTo>
                    <a:pt x="2757" y="1661"/>
                  </a:lnTo>
                  <a:lnTo>
                    <a:pt x="2172" y="0"/>
                  </a:lnTo>
                  <a:close/>
                </a:path>
              </a:pathLst>
            </a:custGeom>
            <a:solidFill>
              <a:srgbClr val="835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1" name="Google Shape;4551;p119"/>
            <p:cNvSpPr/>
            <p:nvPr/>
          </p:nvSpPr>
          <p:spPr>
            <a:xfrm>
              <a:off x="1771257" y="3501933"/>
              <a:ext cx="21946" cy="62373"/>
            </a:xfrm>
            <a:custGeom>
              <a:avLst/>
              <a:gdLst/>
              <a:ahLst/>
              <a:cxnLst/>
              <a:rect l="l" t="t" r="r" b="b"/>
              <a:pathLst>
                <a:path w="437" h="1242" extrusionOk="0">
                  <a:moveTo>
                    <a:pt x="0" y="0"/>
                  </a:moveTo>
                  <a:lnTo>
                    <a:pt x="215" y="1219"/>
                  </a:lnTo>
                  <a:lnTo>
                    <a:pt x="215" y="1219"/>
                  </a:lnTo>
                  <a:cubicBezTo>
                    <a:pt x="436" y="857"/>
                    <a:pt x="378" y="396"/>
                    <a:pt x="92" y="110"/>
                  </a:cubicBezTo>
                  <a:lnTo>
                    <a:pt x="0" y="0"/>
                  </a:lnTo>
                  <a:close/>
                  <a:moveTo>
                    <a:pt x="215" y="1219"/>
                  </a:moveTo>
                  <a:cubicBezTo>
                    <a:pt x="211" y="1227"/>
                    <a:pt x="206" y="1234"/>
                    <a:pt x="201" y="1242"/>
                  </a:cubicBezTo>
                  <a:lnTo>
                    <a:pt x="219" y="1242"/>
                  </a:lnTo>
                  <a:lnTo>
                    <a:pt x="215" y="1219"/>
                  </a:lnTo>
                  <a:close/>
                </a:path>
              </a:pathLst>
            </a:custGeom>
            <a:solidFill>
              <a:srgbClr val="FFA6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2" name="Google Shape;4552;p119"/>
            <p:cNvSpPr/>
            <p:nvPr/>
          </p:nvSpPr>
          <p:spPr>
            <a:xfrm>
              <a:off x="1678651" y="3468938"/>
              <a:ext cx="99988" cy="41281"/>
            </a:xfrm>
            <a:custGeom>
              <a:avLst/>
              <a:gdLst/>
              <a:ahLst/>
              <a:cxnLst/>
              <a:rect l="l" t="t" r="r" b="b"/>
              <a:pathLst>
                <a:path w="1991" h="822" extrusionOk="0">
                  <a:moveTo>
                    <a:pt x="1990" y="0"/>
                  </a:moveTo>
                  <a:lnTo>
                    <a:pt x="74" y="256"/>
                  </a:lnTo>
                  <a:lnTo>
                    <a:pt x="1" y="822"/>
                  </a:lnTo>
                  <a:lnTo>
                    <a:pt x="1990" y="0"/>
                  </a:lnTo>
                  <a:close/>
                </a:path>
              </a:pathLst>
            </a:custGeom>
            <a:solidFill>
              <a:srgbClr val="44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3" name="Google Shape;4553;p119"/>
            <p:cNvSpPr/>
            <p:nvPr/>
          </p:nvSpPr>
          <p:spPr>
            <a:xfrm>
              <a:off x="2106754" y="3107699"/>
              <a:ext cx="141219" cy="390611"/>
            </a:xfrm>
            <a:custGeom>
              <a:avLst/>
              <a:gdLst/>
              <a:ahLst/>
              <a:cxnLst/>
              <a:rect l="l" t="t" r="r" b="b"/>
              <a:pathLst>
                <a:path w="2812" h="7778" extrusionOk="0">
                  <a:moveTo>
                    <a:pt x="968" y="1"/>
                  </a:moveTo>
                  <a:lnTo>
                    <a:pt x="676" y="1169"/>
                  </a:lnTo>
                  <a:lnTo>
                    <a:pt x="1" y="7777"/>
                  </a:lnTo>
                  <a:lnTo>
                    <a:pt x="1461" y="7777"/>
                  </a:lnTo>
                  <a:lnTo>
                    <a:pt x="2502" y="1242"/>
                  </a:lnTo>
                  <a:lnTo>
                    <a:pt x="2812" y="37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FFBF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4" name="Google Shape;4554;p119"/>
            <p:cNvSpPr/>
            <p:nvPr/>
          </p:nvSpPr>
          <p:spPr>
            <a:xfrm>
              <a:off x="2090281" y="3455177"/>
              <a:ext cx="133887" cy="187973"/>
            </a:xfrm>
            <a:custGeom>
              <a:avLst/>
              <a:gdLst/>
              <a:ahLst/>
              <a:cxnLst/>
              <a:rect l="l" t="t" r="r" b="b"/>
              <a:pathLst>
                <a:path w="2666" h="3743" extrusionOk="0">
                  <a:moveTo>
                    <a:pt x="347" y="0"/>
                  </a:moveTo>
                  <a:lnTo>
                    <a:pt x="329" y="858"/>
                  </a:lnTo>
                  <a:lnTo>
                    <a:pt x="91" y="1954"/>
                  </a:lnTo>
                  <a:cubicBezTo>
                    <a:pt x="0" y="2337"/>
                    <a:pt x="183" y="2757"/>
                    <a:pt x="548" y="2958"/>
                  </a:cubicBezTo>
                  <a:lnTo>
                    <a:pt x="730" y="3049"/>
                  </a:lnTo>
                  <a:cubicBezTo>
                    <a:pt x="913" y="3158"/>
                    <a:pt x="1077" y="3323"/>
                    <a:pt x="1150" y="3542"/>
                  </a:cubicBezTo>
                  <a:cubicBezTo>
                    <a:pt x="1205" y="3651"/>
                    <a:pt x="1314" y="3743"/>
                    <a:pt x="1442" y="3743"/>
                  </a:cubicBezTo>
                  <a:cubicBezTo>
                    <a:pt x="1607" y="3743"/>
                    <a:pt x="1734" y="3633"/>
                    <a:pt x="1771" y="3469"/>
                  </a:cubicBezTo>
                  <a:lnTo>
                    <a:pt x="1990" y="1990"/>
                  </a:lnTo>
                  <a:lnTo>
                    <a:pt x="2191" y="2611"/>
                  </a:lnTo>
                  <a:cubicBezTo>
                    <a:pt x="2264" y="2830"/>
                    <a:pt x="2446" y="2976"/>
                    <a:pt x="2665" y="2976"/>
                  </a:cubicBezTo>
                  <a:lnTo>
                    <a:pt x="2611" y="2008"/>
                  </a:lnTo>
                  <a:cubicBezTo>
                    <a:pt x="2592" y="1698"/>
                    <a:pt x="2446" y="1424"/>
                    <a:pt x="2227" y="1223"/>
                  </a:cubicBezTo>
                  <a:lnTo>
                    <a:pt x="1789" y="858"/>
                  </a:lnTo>
                  <a:lnTo>
                    <a:pt x="2045" y="0"/>
                  </a:lnTo>
                  <a:close/>
                </a:path>
              </a:pathLst>
            </a:custGeom>
            <a:solidFill>
              <a:srgbClr val="FFF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5" name="Google Shape;4555;p119"/>
            <p:cNvSpPr/>
            <p:nvPr/>
          </p:nvSpPr>
          <p:spPr>
            <a:xfrm>
              <a:off x="2154413" y="3107699"/>
              <a:ext cx="93560" cy="33045"/>
            </a:xfrm>
            <a:custGeom>
              <a:avLst/>
              <a:gdLst/>
              <a:ahLst/>
              <a:cxnLst/>
              <a:rect l="l" t="t" r="r" b="b"/>
              <a:pathLst>
                <a:path w="1863" h="658" extrusionOk="0">
                  <a:moveTo>
                    <a:pt x="19" y="1"/>
                  </a:moveTo>
                  <a:lnTo>
                    <a:pt x="1" y="128"/>
                  </a:lnTo>
                  <a:lnTo>
                    <a:pt x="1699" y="658"/>
                  </a:lnTo>
                  <a:lnTo>
                    <a:pt x="1863" y="37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472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6" name="Google Shape;4556;p119"/>
            <p:cNvSpPr/>
            <p:nvPr/>
          </p:nvSpPr>
          <p:spPr>
            <a:xfrm>
              <a:off x="1791370" y="3244300"/>
              <a:ext cx="530876" cy="1192775"/>
            </a:xfrm>
            <a:custGeom>
              <a:avLst/>
              <a:gdLst/>
              <a:ahLst/>
              <a:cxnLst/>
              <a:rect l="l" t="t" r="r" b="b"/>
              <a:pathLst>
                <a:path w="10571" h="23751" extrusionOk="0">
                  <a:moveTo>
                    <a:pt x="804" y="1"/>
                  </a:moveTo>
                  <a:lnTo>
                    <a:pt x="1" y="23751"/>
                  </a:lnTo>
                  <a:lnTo>
                    <a:pt x="3415" y="23751"/>
                  </a:lnTo>
                  <a:lnTo>
                    <a:pt x="4127" y="3579"/>
                  </a:lnTo>
                  <a:lnTo>
                    <a:pt x="6317" y="3579"/>
                  </a:lnTo>
                  <a:lnTo>
                    <a:pt x="7157" y="23751"/>
                  </a:lnTo>
                  <a:lnTo>
                    <a:pt x="10571" y="23751"/>
                  </a:lnTo>
                  <a:lnTo>
                    <a:pt x="96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7" name="Google Shape;4557;p119"/>
            <p:cNvSpPr/>
            <p:nvPr/>
          </p:nvSpPr>
          <p:spPr>
            <a:xfrm>
              <a:off x="1708908" y="4437046"/>
              <a:ext cx="252155" cy="104558"/>
            </a:xfrm>
            <a:custGeom>
              <a:avLst/>
              <a:gdLst/>
              <a:ahLst/>
              <a:cxnLst/>
              <a:rect l="l" t="t" r="r" b="b"/>
              <a:pathLst>
                <a:path w="5021" h="2082" extrusionOk="0">
                  <a:moveTo>
                    <a:pt x="1917" y="1"/>
                  </a:moveTo>
                  <a:lnTo>
                    <a:pt x="1698" y="457"/>
                  </a:lnTo>
                  <a:cubicBezTo>
                    <a:pt x="1515" y="822"/>
                    <a:pt x="1223" y="1096"/>
                    <a:pt x="858" y="1260"/>
                  </a:cubicBezTo>
                  <a:cubicBezTo>
                    <a:pt x="475" y="1406"/>
                    <a:pt x="164" y="1716"/>
                    <a:pt x="0" y="2082"/>
                  </a:cubicBezTo>
                  <a:lnTo>
                    <a:pt x="5020" y="2082"/>
                  </a:lnTo>
                  <a:lnTo>
                    <a:pt x="481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8" name="Google Shape;4558;p119"/>
            <p:cNvSpPr/>
            <p:nvPr/>
          </p:nvSpPr>
          <p:spPr>
            <a:xfrm>
              <a:off x="1698814" y="4541555"/>
              <a:ext cx="265915" cy="33045"/>
            </a:xfrm>
            <a:custGeom>
              <a:avLst/>
              <a:gdLst/>
              <a:ahLst/>
              <a:cxnLst/>
              <a:rect l="l" t="t" r="r" b="b"/>
              <a:pathLst>
                <a:path w="5295" h="658" extrusionOk="0">
                  <a:moveTo>
                    <a:pt x="201" y="1"/>
                  </a:moveTo>
                  <a:cubicBezTo>
                    <a:pt x="165" y="74"/>
                    <a:pt x="146" y="165"/>
                    <a:pt x="110" y="238"/>
                  </a:cubicBezTo>
                  <a:lnTo>
                    <a:pt x="0" y="658"/>
                  </a:lnTo>
                  <a:lnTo>
                    <a:pt x="5294" y="658"/>
                  </a:lnTo>
                  <a:lnTo>
                    <a:pt x="522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9" name="Google Shape;4559;p119"/>
            <p:cNvSpPr/>
            <p:nvPr/>
          </p:nvSpPr>
          <p:spPr>
            <a:xfrm>
              <a:off x="2160841" y="4437046"/>
              <a:ext cx="252155" cy="104558"/>
            </a:xfrm>
            <a:custGeom>
              <a:avLst/>
              <a:gdLst/>
              <a:ahLst/>
              <a:cxnLst/>
              <a:rect l="l" t="t" r="r" b="b"/>
              <a:pathLst>
                <a:path w="5021" h="2082" extrusionOk="0">
                  <a:moveTo>
                    <a:pt x="220" y="1"/>
                  </a:moveTo>
                  <a:lnTo>
                    <a:pt x="1" y="2082"/>
                  </a:lnTo>
                  <a:lnTo>
                    <a:pt x="5021" y="2082"/>
                  </a:lnTo>
                  <a:cubicBezTo>
                    <a:pt x="4857" y="1698"/>
                    <a:pt x="4546" y="1406"/>
                    <a:pt x="4163" y="1260"/>
                  </a:cubicBezTo>
                  <a:cubicBezTo>
                    <a:pt x="3798" y="1096"/>
                    <a:pt x="3506" y="822"/>
                    <a:pt x="3323" y="457"/>
                  </a:cubicBezTo>
                  <a:lnTo>
                    <a:pt x="310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0" name="Google Shape;4560;p119"/>
            <p:cNvSpPr/>
            <p:nvPr/>
          </p:nvSpPr>
          <p:spPr>
            <a:xfrm>
              <a:off x="2157175" y="4541555"/>
              <a:ext cx="265915" cy="33045"/>
            </a:xfrm>
            <a:custGeom>
              <a:avLst/>
              <a:gdLst/>
              <a:ahLst/>
              <a:cxnLst/>
              <a:rect l="l" t="t" r="r" b="b"/>
              <a:pathLst>
                <a:path w="5295" h="658" extrusionOk="0">
                  <a:moveTo>
                    <a:pt x="74" y="1"/>
                  </a:moveTo>
                  <a:lnTo>
                    <a:pt x="1" y="658"/>
                  </a:lnTo>
                  <a:lnTo>
                    <a:pt x="5295" y="658"/>
                  </a:lnTo>
                  <a:lnTo>
                    <a:pt x="5185" y="238"/>
                  </a:lnTo>
                  <a:cubicBezTo>
                    <a:pt x="5149" y="165"/>
                    <a:pt x="5130" y="74"/>
                    <a:pt x="5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1" name="Google Shape;4561;p119"/>
            <p:cNvSpPr/>
            <p:nvPr/>
          </p:nvSpPr>
          <p:spPr>
            <a:xfrm>
              <a:off x="1831747" y="2710754"/>
              <a:ext cx="444648" cy="590437"/>
            </a:xfrm>
            <a:custGeom>
              <a:avLst/>
              <a:gdLst/>
              <a:ahLst/>
              <a:cxnLst/>
              <a:rect l="l" t="t" r="r" b="b"/>
              <a:pathLst>
                <a:path w="8854" h="11757" extrusionOk="0">
                  <a:moveTo>
                    <a:pt x="694" y="0"/>
                  </a:moveTo>
                  <a:lnTo>
                    <a:pt x="146" y="4217"/>
                  </a:lnTo>
                  <a:lnTo>
                    <a:pt x="0" y="11756"/>
                  </a:lnTo>
                  <a:lnTo>
                    <a:pt x="8854" y="11756"/>
                  </a:lnTo>
                  <a:lnTo>
                    <a:pt x="8635" y="4217"/>
                  </a:lnTo>
                  <a:lnTo>
                    <a:pt x="805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2" name="Google Shape;4562;p119"/>
            <p:cNvSpPr/>
            <p:nvPr/>
          </p:nvSpPr>
          <p:spPr>
            <a:xfrm>
              <a:off x="1984819" y="3423990"/>
              <a:ext cx="140315" cy="389707"/>
            </a:xfrm>
            <a:custGeom>
              <a:avLst/>
              <a:gdLst/>
              <a:ahLst/>
              <a:cxnLst/>
              <a:rect l="l" t="t" r="r" b="b"/>
              <a:pathLst>
                <a:path w="2794" h="7760" extrusionOk="0">
                  <a:moveTo>
                    <a:pt x="275" y="1"/>
                  </a:moveTo>
                  <a:lnTo>
                    <a:pt x="1" y="7759"/>
                  </a:lnTo>
                  <a:lnTo>
                    <a:pt x="877" y="7759"/>
                  </a:lnTo>
                  <a:lnTo>
                    <a:pt x="1388" y="3889"/>
                  </a:lnTo>
                  <a:lnTo>
                    <a:pt x="1918" y="7759"/>
                  </a:lnTo>
                  <a:lnTo>
                    <a:pt x="2794" y="7759"/>
                  </a:lnTo>
                  <a:lnTo>
                    <a:pt x="246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3" name="Google Shape;4563;p119"/>
            <p:cNvSpPr/>
            <p:nvPr/>
          </p:nvSpPr>
          <p:spPr>
            <a:xfrm>
              <a:off x="1753805" y="2710754"/>
              <a:ext cx="249393" cy="1172587"/>
            </a:xfrm>
            <a:custGeom>
              <a:avLst/>
              <a:gdLst/>
              <a:ahLst/>
              <a:cxnLst/>
              <a:rect l="l" t="t" r="r" b="b"/>
              <a:pathLst>
                <a:path w="4966" h="23349" extrusionOk="0">
                  <a:moveTo>
                    <a:pt x="2246" y="0"/>
                  </a:moveTo>
                  <a:lnTo>
                    <a:pt x="1698" y="3816"/>
                  </a:lnTo>
                  <a:lnTo>
                    <a:pt x="1" y="23348"/>
                  </a:lnTo>
                  <a:lnTo>
                    <a:pt x="2702" y="23348"/>
                  </a:lnTo>
                  <a:lnTo>
                    <a:pt x="496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4" name="Google Shape;4564;p119"/>
            <p:cNvSpPr/>
            <p:nvPr/>
          </p:nvSpPr>
          <p:spPr>
            <a:xfrm>
              <a:off x="1881214" y="2710754"/>
              <a:ext cx="121984" cy="421748"/>
            </a:xfrm>
            <a:custGeom>
              <a:avLst/>
              <a:gdLst/>
              <a:ahLst/>
              <a:cxnLst/>
              <a:rect l="l" t="t" r="r" b="b"/>
              <a:pathLst>
                <a:path w="2429" h="8398" extrusionOk="0">
                  <a:moveTo>
                    <a:pt x="2429" y="0"/>
                  </a:moveTo>
                  <a:lnTo>
                    <a:pt x="676" y="1570"/>
                  </a:lnTo>
                  <a:cubicBezTo>
                    <a:pt x="366" y="1862"/>
                    <a:pt x="384" y="2355"/>
                    <a:pt x="713" y="2629"/>
                  </a:cubicBezTo>
                  <a:lnTo>
                    <a:pt x="1042" y="2885"/>
                  </a:lnTo>
                  <a:lnTo>
                    <a:pt x="275" y="3596"/>
                  </a:lnTo>
                  <a:cubicBezTo>
                    <a:pt x="74" y="3797"/>
                    <a:pt x="1" y="4089"/>
                    <a:pt x="92" y="4363"/>
                  </a:cubicBezTo>
                  <a:lnTo>
                    <a:pt x="1607" y="8398"/>
                  </a:lnTo>
                  <a:lnTo>
                    <a:pt x="24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5" name="Google Shape;4565;p119"/>
            <p:cNvSpPr/>
            <p:nvPr/>
          </p:nvSpPr>
          <p:spPr>
            <a:xfrm>
              <a:off x="1897737" y="2710754"/>
              <a:ext cx="105462" cy="421748"/>
            </a:xfrm>
            <a:custGeom>
              <a:avLst/>
              <a:gdLst/>
              <a:ahLst/>
              <a:cxnLst/>
              <a:rect l="l" t="t" r="r" b="b"/>
              <a:pathLst>
                <a:path w="2100" h="8398" extrusionOk="0">
                  <a:moveTo>
                    <a:pt x="2100" y="0"/>
                  </a:moveTo>
                  <a:lnTo>
                    <a:pt x="603" y="1698"/>
                  </a:lnTo>
                  <a:cubicBezTo>
                    <a:pt x="402" y="1935"/>
                    <a:pt x="420" y="2319"/>
                    <a:pt x="676" y="2519"/>
                  </a:cubicBezTo>
                  <a:lnTo>
                    <a:pt x="1096" y="2903"/>
                  </a:lnTo>
                  <a:lnTo>
                    <a:pt x="201" y="3816"/>
                  </a:lnTo>
                  <a:cubicBezTo>
                    <a:pt x="55" y="3962"/>
                    <a:pt x="1" y="4181"/>
                    <a:pt x="55" y="4381"/>
                  </a:cubicBezTo>
                  <a:lnTo>
                    <a:pt x="1278" y="8398"/>
                  </a:lnTo>
                  <a:lnTo>
                    <a:pt x="21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6" name="Google Shape;4566;p119"/>
            <p:cNvSpPr/>
            <p:nvPr/>
          </p:nvSpPr>
          <p:spPr>
            <a:xfrm>
              <a:off x="2100326" y="2710754"/>
              <a:ext cx="249443" cy="1172587"/>
            </a:xfrm>
            <a:custGeom>
              <a:avLst/>
              <a:gdLst/>
              <a:ahLst/>
              <a:cxnLst/>
              <a:rect l="l" t="t" r="r" b="b"/>
              <a:pathLst>
                <a:path w="4967" h="23349" extrusionOk="0">
                  <a:moveTo>
                    <a:pt x="1" y="0"/>
                  </a:moveTo>
                  <a:lnTo>
                    <a:pt x="2246" y="23348"/>
                  </a:lnTo>
                  <a:lnTo>
                    <a:pt x="4966" y="23348"/>
                  </a:lnTo>
                  <a:lnTo>
                    <a:pt x="3269" y="3816"/>
                  </a:lnTo>
                  <a:lnTo>
                    <a:pt x="270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7" name="Google Shape;4567;p119"/>
            <p:cNvSpPr/>
            <p:nvPr/>
          </p:nvSpPr>
          <p:spPr>
            <a:xfrm>
              <a:off x="2100326" y="2710754"/>
              <a:ext cx="121984" cy="422652"/>
            </a:xfrm>
            <a:custGeom>
              <a:avLst/>
              <a:gdLst/>
              <a:ahLst/>
              <a:cxnLst/>
              <a:rect l="l" t="t" r="r" b="b"/>
              <a:pathLst>
                <a:path w="2429" h="8416" extrusionOk="0">
                  <a:moveTo>
                    <a:pt x="1" y="0"/>
                  </a:moveTo>
                  <a:lnTo>
                    <a:pt x="822" y="8416"/>
                  </a:lnTo>
                  <a:lnTo>
                    <a:pt x="2319" y="4363"/>
                  </a:lnTo>
                  <a:cubicBezTo>
                    <a:pt x="2429" y="4089"/>
                    <a:pt x="2356" y="3797"/>
                    <a:pt x="2155" y="3596"/>
                  </a:cubicBezTo>
                  <a:lnTo>
                    <a:pt x="1370" y="2885"/>
                  </a:lnTo>
                  <a:lnTo>
                    <a:pt x="1699" y="2629"/>
                  </a:lnTo>
                  <a:cubicBezTo>
                    <a:pt x="2046" y="2373"/>
                    <a:pt x="2064" y="1862"/>
                    <a:pt x="1735" y="157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8" name="Google Shape;4568;p119"/>
            <p:cNvSpPr/>
            <p:nvPr/>
          </p:nvSpPr>
          <p:spPr>
            <a:xfrm>
              <a:off x="2100326" y="2710754"/>
              <a:ext cx="105512" cy="421748"/>
            </a:xfrm>
            <a:custGeom>
              <a:avLst/>
              <a:gdLst/>
              <a:ahLst/>
              <a:cxnLst/>
              <a:rect l="l" t="t" r="r" b="b"/>
              <a:pathLst>
                <a:path w="2101" h="8398" extrusionOk="0">
                  <a:moveTo>
                    <a:pt x="1" y="0"/>
                  </a:moveTo>
                  <a:lnTo>
                    <a:pt x="822" y="8398"/>
                  </a:lnTo>
                  <a:lnTo>
                    <a:pt x="2046" y="4381"/>
                  </a:lnTo>
                  <a:cubicBezTo>
                    <a:pt x="2100" y="4181"/>
                    <a:pt x="2046" y="3962"/>
                    <a:pt x="1899" y="3816"/>
                  </a:cubicBezTo>
                  <a:lnTo>
                    <a:pt x="1005" y="2903"/>
                  </a:lnTo>
                  <a:lnTo>
                    <a:pt x="1425" y="2519"/>
                  </a:lnTo>
                  <a:cubicBezTo>
                    <a:pt x="1662" y="2319"/>
                    <a:pt x="1699" y="1954"/>
                    <a:pt x="1480" y="1698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9" name="Google Shape;4569;p119"/>
            <p:cNvSpPr/>
            <p:nvPr/>
          </p:nvSpPr>
          <p:spPr>
            <a:xfrm>
              <a:off x="1638299" y="2710754"/>
              <a:ext cx="228300" cy="690374"/>
            </a:xfrm>
            <a:custGeom>
              <a:avLst/>
              <a:gdLst/>
              <a:ahLst/>
              <a:cxnLst/>
              <a:rect l="l" t="t" r="r" b="b"/>
              <a:pathLst>
                <a:path w="4546" h="13747" extrusionOk="0">
                  <a:moveTo>
                    <a:pt x="4546" y="0"/>
                  </a:moveTo>
                  <a:cubicBezTo>
                    <a:pt x="3688" y="0"/>
                    <a:pt x="2921" y="511"/>
                    <a:pt x="2593" y="1315"/>
                  </a:cubicBezTo>
                  <a:lnTo>
                    <a:pt x="457" y="6645"/>
                  </a:lnTo>
                  <a:cubicBezTo>
                    <a:pt x="128" y="7430"/>
                    <a:pt x="0" y="8288"/>
                    <a:pt x="37" y="9146"/>
                  </a:cubicBezTo>
                  <a:lnTo>
                    <a:pt x="311" y="13746"/>
                  </a:lnTo>
                  <a:lnTo>
                    <a:pt x="2958" y="13418"/>
                  </a:lnTo>
                  <a:lnTo>
                    <a:pt x="2720" y="8708"/>
                  </a:lnTo>
                  <a:lnTo>
                    <a:pt x="3998" y="3816"/>
                  </a:lnTo>
                  <a:lnTo>
                    <a:pt x="454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0" name="Google Shape;4570;p119"/>
            <p:cNvSpPr/>
            <p:nvPr/>
          </p:nvSpPr>
          <p:spPr>
            <a:xfrm>
              <a:off x="1812463" y="2783172"/>
              <a:ext cx="44093" cy="189832"/>
            </a:xfrm>
            <a:custGeom>
              <a:avLst/>
              <a:gdLst/>
              <a:ahLst/>
              <a:cxnLst/>
              <a:rect l="l" t="t" r="r" b="b"/>
              <a:pathLst>
                <a:path w="878" h="3780" extrusionOk="0">
                  <a:moveTo>
                    <a:pt x="877" y="0"/>
                  </a:moveTo>
                  <a:lnTo>
                    <a:pt x="567" y="676"/>
                  </a:lnTo>
                  <a:cubicBezTo>
                    <a:pt x="147" y="1643"/>
                    <a:pt x="1" y="2720"/>
                    <a:pt x="147" y="3779"/>
                  </a:cubicBezTo>
                  <a:lnTo>
                    <a:pt x="530" y="2374"/>
                  </a:lnTo>
                  <a:lnTo>
                    <a:pt x="8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1" name="Google Shape;4571;p119"/>
            <p:cNvSpPr/>
            <p:nvPr/>
          </p:nvSpPr>
          <p:spPr>
            <a:xfrm>
              <a:off x="2312105" y="3384567"/>
              <a:ext cx="137603" cy="100892"/>
            </a:xfrm>
            <a:custGeom>
              <a:avLst/>
              <a:gdLst/>
              <a:ahLst/>
              <a:cxnLst/>
              <a:rect l="l" t="t" r="r" b="b"/>
              <a:pathLst>
                <a:path w="2740" h="2009" extrusionOk="0">
                  <a:moveTo>
                    <a:pt x="92" y="1"/>
                  </a:moveTo>
                  <a:lnTo>
                    <a:pt x="1" y="1662"/>
                  </a:lnTo>
                  <a:lnTo>
                    <a:pt x="2648" y="2009"/>
                  </a:lnTo>
                  <a:lnTo>
                    <a:pt x="2739" y="329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2" name="Google Shape;4572;p119"/>
            <p:cNvSpPr/>
            <p:nvPr/>
          </p:nvSpPr>
          <p:spPr>
            <a:xfrm>
              <a:off x="2236021" y="2710754"/>
              <a:ext cx="229254" cy="690374"/>
            </a:xfrm>
            <a:custGeom>
              <a:avLst/>
              <a:gdLst/>
              <a:ahLst/>
              <a:cxnLst/>
              <a:rect l="l" t="t" r="r" b="b"/>
              <a:pathLst>
                <a:path w="4565" h="13747" extrusionOk="0">
                  <a:moveTo>
                    <a:pt x="1" y="0"/>
                  </a:moveTo>
                  <a:lnTo>
                    <a:pt x="567" y="3816"/>
                  </a:lnTo>
                  <a:lnTo>
                    <a:pt x="1844" y="8708"/>
                  </a:lnTo>
                  <a:lnTo>
                    <a:pt x="1607" y="13418"/>
                  </a:lnTo>
                  <a:lnTo>
                    <a:pt x="4254" y="13746"/>
                  </a:lnTo>
                  <a:lnTo>
                    <a:pt x="4510" y="9146"/>
                  </a:lnTo>
                  <a:cubicBezTo>
                    <a:pt x="4564" y="8288"/>
                    <a:pt x="4418" y="7430"/>
                    <a:pt x="4108" y="6645"/>
                  </a:cubicBezTo>
                  <a:lnTo>
                    <a:pt x="1972" y="1315"/>
                  </a:lnTo>
                  <a:cubicBezTo>
                    <a:pt x="1644" y="511"/>
                    <a:pt x="859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3" name="Google Shape;4573;p119"/>
            <p:cNvSpPr/>
            <p:nvPr/>
          </p:nvSpPr>
          <p:spPr>
            <a:xfrm>
              <a:off x="2291966" y="3468938"/>
              <a:ext cx="138457" cy="153121"/>
            </a:xfrm>
            <a:custGeom>
              <a:avLst/>
              <a:gdLst/>
              <a:ahLst/>
              <a:cxnLst/>
              <a:rect l="l" t="t" r="r" b="b"/>
              <a:pathLst>
                <a:path w="2757" h="3049" extrusionOk="0">
                  <a:moveTo>
                    <a:pt x="584" y="0"/>
                  </a:moveTo>
                  <a:lnTo>
                    <a:pt x="0" y="1661"/>
                  </a:lnTo>
                  <a:lnTo>
                    <a:pt x="511" y="1899"/>
                  </a:lnTo>
                  <a:lnTo>
                    <a:pt x="639" y="3049"/>
                  </a:lnTo>
                  <a:lnTo>
                    <a:pt x="1150" y="3049"/>
                  </a:lnTo>
                  <a:lnTo>
                    <a:pt x="1388" y="2501"/>
                  </a:lnTo>
                  <a:lnTo>
                    <a:pt x="2757" y="2026"/>
                  </a:lnTo>
                  <a:lnTo>
                    <a:pt x="2483" y="256"/>
                  </a:lnTo>
                  <a:lnTo>
                    <a:pt x="584" y="0"/>
                  </a:lnTo>
                  <a:close/>
                </a:path>
              </a:pathLst>
            </a:custGeom>
            <a:solidFill>
              <a:srgbClr val="835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4" name="Google Shape;4574;p119"/>
            <p:cNvSpPr/>
            <p:nvPr/>
          </p:nvSpPr>
          <p:spPr>
            <a:xfrm>
              <a:off x="2306631" y="3501933"/>
              <a:ext cx="22047" cy="62373"/>
            </a:xfrm>
            <a:custGeom>
              <a:avLst/>
              <a:gdLst/>
              <a:ahLst/>
              <a:cxnLst/>
              <a:rect l="l" t="t" r="r" b="b"/>
              <a:pathLst>
                <a:path w="439" h="1242" extrusionOk="0">
                  <a:moveTo>
                    <a:pt x="438" y="0"/>
                  </a:moveTo>
                  <a:lnTo>
                    <a:pt x="347" y="110"/>
                  </a:lnTo>
                  <a:cubicBezTo>
                    <a:pt x="55" y="402"/>
                    <a:pt x="0" y="877"/>
                    <a:pt x="219" y="1242"/>
                  </a:cubicBezTo>
                  <a:lnTo>
                    <a:pt x="438" y="0"/>
                  </a:lnTo>
                  <a:close/>
                </a:path>
              </a:pathLst>
            </a:custGeom>
            <a:solidFill>
              <a:srgbClr val="FFA6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5" name="Google Shape;4575;p119"/>
            <p:cNvSpPr/>
            <p:nvPr/>
          </p:nvSpPr>
          <p:spPr>
            <a:xfrm>
              <a:off x="2321295" y="3468938"/>
              <a:ext cx="99988" cy="41281"/>
            </a:xfrm>
            <a:custGeom>
              <a:avLst/>
              <a:gdLst/>
              <a:ahLst/>
              <a:cxnLst/>
              <a:rect l="l" t="t" r="r" b="b"/>
              <a:pathLst>
                <a:path w="1991" h="822" extrusionOk="0">
                  <a:moveTo>
                    <a:pt x="0" y="0"/>
                  </a:moveTo>
                  <a:lnTo>
                    <a:pt x="1990" y="822"/>
                  </a:lnTo>
                  <a:lnTo>
                    <a:pt x="1899" y="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6" name="Google Shape;4576;p119"/>
            <p:cNvSpPr/>
            <p:nvPr/>
          </p:nvSpPr>
          <p:spPr>
            <a:xfrm>
              <a:off x="2247019" y="2783172"/>
              <a:ext cx="43139" cy="189832"/>
            </a:xfrm>
            <a:custGeom>
              <a:avLst/>
              <a:gdLst/>
              <a:ahLst/>
              <a:cxnLst/>
              <a:rect l="l" t="t" r="r" b="b"/>
              <a:pathLst>
                <a:path w="859" h="3780" extrusionOk="0">
                  <a:moveTo>
                    <a:pt x="1" y="0"/>
                  </a:moveTo>
                  <a:lnTo>
                    <a:pt x="348" y="2374"/>
                  </a:lnTo>
                  <a:lnTo>
                    <a:pt x="713" y="3779"/>
                  </a:lnTo>
                  <a:cubicBezTo>
                    <a:pt x="859" y="2720"/>
                    <a:pt x="731" y="1643"/>
                    <a:pt x="293" y="67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7" name="Google Shape;4577;p119"/>
            <p:cNvSpPr/>
            <p:nvPr/>
          </p:nvSpPr>
          <p:spPr>
            <a:xfrm>
              <a:off x="1925258" y="2681425"/>
              <a:ext cx="93560" cy="292481"/>
            </a:xfrm>
            <a:custGeom>
              <a:avLst/>
              <a:gdLst/>
              <a:ahLst/>
              <a:cxnLst/>
              <a:rect l="l" t="t" r="r" b="b"/>
              <a:pathLst>
                <a:path w="1863" h="5824" extrusionOk="0">
                  <a:moveTo>
                    <a:pt x="1826" y="0"/>
                  </a:moveTo>
                  <a:lnTo>
                    <a:pt x="1680" y="55"/>
                  </a:lnTo>
                  <a:cubicBezTo>
                    <a:pt x="876" y="256"/>
                    <a:pt x="274" y="931"/>
                    <a:pt x="165" y="1753"/>
                  </a:cubicBezTo>
                  <a:lnTo>
                    <a:pt x="128" y="1953"/>
                  </a:lnTo>
                  <a:cubicBezTo>
                    <a:pt x="0" y="2811"/>
                    <a:pt x="0" y="3669"/>
                    <a:pt x="91" y="4509"/>
                  </a:cubicBezTo>
                  <a:lnTo>
                    <a:pt x="238" y="5823"/>
                  </a:lnTo>
                  <a:lnTo>
                    <a:pt x="457" y="5805"/>
                  </a:lnTo>
                  <a:lnTo>
                    <a:pt x="311" y="4491"/>
                  </a:lnTo>
                  <a:cubicBezTo>
                    <a:pt x="219" y="3651"/>
                    <a:pt x="219" y="2811"/>
                    <a:pt x="329" y="1990"/>
                  </a:cubicBezTo>
                  <a:lnTo>
                    <a:pt x="365" y="1771"/>
                  </a:lnTo>
                  <a:cubicBezTo>
                    <a:pt x="475" y="1022"/>
                    <a:pt x="1004" y="420"/>
                    <a:pt x="1734" y="256"/>
                  </a:cubicBezTo>
                  <a:lnTo>
                    <a:pt x="1862" y="219"/>
                  </a:lnTo>
                  <a:lnTo>
                    <a:pt x="18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8" name="Google Shape;4578;p119"/>
            <p:cNvSpPr/>
            <p:nvPr/>
          </p:nvSpPr>
          <p:spPr>
            <a:xfrm>
              <a:off x="2079283" y="2682329"/>
              <a:ext cx="123792" cy="175167"/>
            </a:xfrm>
            <a:custGeom>
              <a:avLst/>
              <a:gdLst/>
              <a:ahLst/>
              <a:cxnLst/>
              <a:rect l="l" t="t" r="r" b="b"/>
              <a:pathLst>
                <a:path w="2465" h="3488" extrusionOk="0">
                  <a:moveTo>
                    <a:pt x="55" y="0"/>
                  </a:moveTo>
                  <a:lnTo>
                    <a:pt x="0" y="201"/>
                  </a:lnTo>
                  <a:lnTo>
                    <a:pt x="73" y="219"/>
                  </a:lnTo>
                  <a:cubicBezTo>
                    <a:pt x="584" y="329"/>
                    <a:pt x="968" y="767"/>
                    <a:pt x="1022" y="1296"/>
                  </a:cubicBezTo>
                  <a:lnTo>
                    <a:pt x="1077" y="1954"/>
                  </a:lnTo>
                  <a:cubicBezTo>
                    <a:pt x="493" y="2045"/>
                    <a:pt x="55" y="2538"/>
                    <a:pt x="55" y="3140"/>
                  </a:cubicBezTo>
                  <a:lnTo>
                    <a:pt x="55" y="3487"/>
                  </a:lnTo>
                  <a:lnTo>
                    <a:pt x="256" y="3487"/>
                  </a:lnTo>
                  <a:lnTo>
                    <a:pt x="256" y="3140"/>
                  </a:lnTo>
                  <a:cubicBezTo>
                    <a:pt x="256" y="2474"/>
                    <a:pt x="753" y="2141"/>
                    <a:pt x="1251" y="2141"/>
                  </a:cubicBezTo>
                  <a:cubicBezTo>
                    <a:pt x="1748" y="2141"/>
                    <a:pt x="2245" y="2474"/>
                    <a:pt x="2245" y="3140"/>
                  </a:cubicBezTo>
                  <a:lnTo>
                    <a:pt x="2245" y="3487"/>
                  </a:lnTo>
                  <a:lnTo>
                    <a:pt x="2465" y="3487"/>
                  </a:lnTo>
                  <a:lnTo>
                    <a:pt x="2465" y="3140"/>
                  </a:lnTo>
                  <a:cubicBezTo>
                    <a:pt x="2465" y="2483"/>
                    <a:pt x="1935" y="1935"/>
                    <a:pt x="1278" y="1935"/>
                  </a:cubicBezTo>
                  <a:lnTo>
                    <a:pt x="1223" y="1278"/>
                  </a:lnTo>
                  <a:cubicBezTo>
                    <a:pt x="1168" y="657"/>
                    <a:pt x="712" y="146"/>
                    <a:pt x="110" y="19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9" name="Google Shape;4579;p119"/>
            <p:cNvSpPr/>
            <p:nvPr/>
          </p:nvSpPr>
          <p:spPr>
            <a:xfrm>
              <a:off x="1905069" y="2958995"/>
              <a:ext cx="79800" cy="70107"/>
            </a:xfrm>
            <a:custGeom>
              <a:avLst/>
              <a:gdLst/>
              <a:ahLst/>
              <a:cxnLst/>
              <a:rect l="l" t="t" r="r" b="b"/>
              <a:pathLst>
                <a:path w="1589" h="1396" extrusionOk="0">
                  <a:moveTo>
                    <a:pt x="794" y="0"/>
                  </a:moveTo>
                  <a:cubicBezTo>
                    <a:pt x="515" y="0"/>
                    <a:pt x="243" y="174"/>
                    <a:pt x="128" y="461"/>
                  </a:cubicBezTo>
                  <a:cubicBezTo>
                    <a:pt x="1" y="826"/>
                    <a:pt x="183" y="1227"/>
                    <a:pt x="548" y="1355"/>
                  </a:cubicBezTo>
                  <a:cubicBezTo>
                    <a:pt x="627" y="1383"/>
                    <a:pt x="707" y="1396"/>
                    <a:pt x="786" y="1396"/>
                  </a:cubicBezTo>
                  <a:cubicBezTo>
                    <a:pt x="1074" y="1396"/>
                    <a:pt x="1342" y="1222"/>
                    <a:pt x="1443" y="935"/>
                  </a:cubicBezTo>
                  <a:cubicBezTo>
                    <a:pt x="1589" y="570"/>
                    <a:pt x="1388" y="169"/>
                    <a:pt x="1023" y="41"/>
                  </a:cubicBezTo>
                  <a:cubicBezTo>
                    <a:pt x="948" y="13"/>
                    <a:pt x="871" y="0"/>
                    <a:pt x="794" y="0"/>
                  </a:cubicBezTo>
                  <a:close/>
                </a:path>
              </a:pathLst>
            </a:custGeom>
            <a:solidFill>
              <a:srgbClr val="E4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0" name="Google Shape;4580;p119"/>
            <p:cNvSpPr/>
            <p:nvPr/>
          </p:nvSpPr>
          <p:spPr>
            <a:xfrm>
              <a:off x="1918829" y="2968336"/>
              <a:ext cx="52279" cy="52329"/>
            </a:xfrm>
            <a:custGeom>
              <a:avLst/>
              <a:gdLst/>
              <a:ahLst/>
              <a:cxnLst/>
              <a:rect l="l" t="t" r="r" b="b"/>
              <a:pathLst>
                <a:path w="1041" h="1042" extrusionOk="0">
                  <a:moveTo>
                    <a:pt x="530" y="1"/>
                  </a:moveTo>
                  <a:cubicBezTo>
                    <a:pt x="238" y="1"/>
                    <a:pt x="0" y="220"/>
                    <a:pt x="0" y="512"/>
                  </a:cubicBezTo>
                  <a:cubicBezTo>
                    <a:pt x="0" y="804"/>
                    <a:pt x="238" y="1041"/>
                    <a:pt x="530" y="1041"/>
                  </a:cubicBezTo>
                  <a:cubicBezTo>
                    <a:pt x="822" y="1041"/>
                    <a:pt x="1041" y="804"/>
                    <a:pt x="1041" y="512"/>
                  </a:cubicBezTo>
                  <a:cubicBezTo>
                    <a:pt x="1041" y="220"/>
                    <a:pt x="822" y="1"/>
                    <a:pt x="530" y="1"/>
                  </a:cubicBezTo>
                  <a:close/>
                </a:path>
              </a:pathLst>
            </a:custGeom>
            <a:solidFill>
              <a:srgbClr val="D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1" name="Google Shape;4581;p119"/>
            <p:cNvSpPr/>
            <p:nvPr/>
          </p:nvSpPr>
          <p:spPr>
            <a:xfrm>
              <a:off x="1925258" y="2979335"/>
              <a:ext cx="34853" cy="30032"/>
            </a:xfrm>
            <a:custGeom>
              <a:avLst/>
              <a:gdLst/>
              <a:ahLst/>
              <a:cxnLst/>
              <a:rect l="l" t="t" r="r" b="b"/>
              <a:pathLst>
                <a:path w="694" h="598" extrusionOk="0">
                  <a:moveTo>
                    <a:pt x="402" y="1"/>
                  </a:moveTo>
                  <a:cubicBezTo>
                    <a:pt x="128" y="1"/>
                    <a:pt x="0" y="330"/>
                    <a:pt x="183" y="512"/>
                  </a:cubicBezTo>
                  <a:cubicBezTo>
                    <a:pt x="241" y="571"/>
                    <a:pt x="315" y="597"/>
                    <a:pt x="388" y="597"/>
                  </a:cubicBezTo>
                  <a:cubicBezTo>
                    <a:pt x="543" y="597"/>
                    <a:pt x="694" y="479"/>
                    <a:pt x="694" y="293"/>
                  </a:cubicBezTo>
                  <a:cubicBezTo>
                    <a:pt x="694" y="129"/>
                    <a:pt x="566" y="1"/>
                    <a:pt x="402" y="1"/>
                  </a:cubicBezTo>
                  <a:close/>
                </a:path>
              </a:pathLst>
            </a:custGeom>
            <a:solidFill>
              <a:srgbClr val="A99B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2" name="Google Shape;4582;p119"/>
            <p:cNvSpPr/>
            <p:nvPr/>
          </p:nvSpPr>
          <p:spPr>
            <a:xfrm>
              <a:off x="2083853" y="2857449"/>
              <a:ext cx="25713" cy="121934"/>
            </a:xfrm>
            <a:custGeom>
              <a:avLst/>
              <a:gdLst/>
              <a:ahLst/>
              <a:cxnLst/>
              <a:rect l="l" t="t" r="r" b="b"/>
              <a:pathLst>
                <a:path w="512" h="2428" extrusionOk="0">
                  <a:moveTo>
                    <a:pt x="0" y="0"/>
                  </a:moveTo>
                  <a:lnTo>
                    <a:pt x="0" y="1935"/>
                  </a:lnTo>
                  <a:cubicBezTo>
                    <a:pt x="0" y="2209"/>
                    <a:pt x="238" y="2428"/>
                    <a:pt x="511" y="2428"/>
                  </a:cubicBezTo>
                  <a:lnTo>
                    <a:pt x="511" y="2318"/>
                  </a:lnTo>
                  <a:cubicBezTo>
                    <a:pt x="292" y="2318"/>
                    <a:pt x="110" y="2154"/>
                    <a:pt x="110" y="1935"/>
                  </a:cubicBezTo>
                  <a:lnTo>
                    <a:pt x="110" y="0"/>
                  </a:lnTo>
                  <a:close/>
                </a:path>
              </a:pathLst>
            </a:custGeom>
            <a:solidFill>
              <a:srgbClr val="D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3" name="Google Shape;4583;p119"/>
            <p:cNvSpPr/>
            <p:nvPr/>
          </p:nvSpPr>
          <p:spPr>
            <a:xfrm>
              <a:off x="2109516" y="2972003"/>
              <a:ext cx="12907" cy="9240"/>
            </a:xfrm>
            <a:custGeom>
              <a:avLst/>
              <a:gdLst/>
              <a:ahLst/>
              <a:cxnLst/>
              <a:rect l="l" t="t" r="r" b="b"/>
              <a:pathLst>
                <a:path w="257" h="184" extrusionOk="0">
                  <a:moveTo>
                    <a:pt x="147" y="1"/>
                  </a:moveTo>
                  <a:lnTo>
                    <a:pt x="19" y="19"/>
                  </a:lnTo>
                  <a:cubicBezTo>
                    <a:pt x="19" y="19"/>
                    <a:pt x="0" y="19"/>
                    <a:pt x="0" y="37"/>
                  </a:cubicBezTo>
                  <a:lnTo>
                    <a:pt x="0" y="165"/>
                  </a:lnTo>
                  <a:cubicBezTo>
                    <a:pt x="0" y="165"/>
                    <a:pt x="19" y="165"/>
                    <a:pt x="19" y="183"/>
                  </a:cubicBezTo>
                  <a:lnTo>
                    <a:pt x="147" y="183"/>
                  </a:lnTo>
                  <a:cubicBezTo>
                    <a:pt x="256" y="183"/>
                    <a:pt x="256" y="1"/>
                    <a:pt x="147" y="1"/>
                  </a:cubicBezTo>
                  <a:close/>
                </a:path>
              </a:pathLst>
            </a:custGeom>
            <a:solidFill>
              <a:srgbClr val="A99B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4" name="Google Shape;4584;p119"/>
            <p:cNvSpPr/>
            <p:nvPr/>
          </p:nvSpPr>
          <p:spPr>
            <a:xfrm>
              <a:off x="2175505" y="2857449"/>
              <a:ext cx="25713" cy="121934"/>
            </a:xfrm>
            <a:custGeom>
              <a:avLst/>
              <a:gdLst/>
              <a:ahLst/>
              <a:cxnLst/>
              <a:rect l="l" t="t" r="r" b="b"/>
              <a:pathLst>
                <a:path w="512" h="2428" extrusionOk="0">
                  <a:moveTo>
                    <a:pt x="402" y="0"/>
                  </a:moveTo>
                  <a:lnTo>
                    <a:pt x="402" y="1935"/>
                  </a:lnTo>
                  <a:cubicBezTo>
                    <a:pt x="402" y="2154"/>
                    <a:pt x="220" y="2318"/>
                    <a:pt x="1" y="2318"/>
                  </a:cubicBezTo>
                  <a:lnTo>
                    <a:pt x="1" y="2428"/>
                  </a:lnTo>
                  <a:cubicBezTo>
                    <a:pt x="275" y="2428"/>
                    <a:pt x="512" y="2209"/>
                    <a:pt x="512" y="1935"/>
                  </a:cubicBezTo>
                  <a:lnTo>
                    <a:pt x="512" y="0"/>
                  </a:lnTo>
                  <a:close/>
                </a:path>
              </a:pathLst>
            </a:custGeom>
            <a:solidFill>
              <a:srgbClr val="D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5" name="Google Shape;4585;p119"/>
            <p:cNvSpPr/>
            <p:nvPr/>
          </p:nvSpPr>
          <p:spPr>
            <a:xfrm>
              <a:off x="2162699" y="2972003"/>
              <a:ext cx="12856" cy="9240"/>
            </a:xfrm>
            <a:custGeom>
              <a:avLst/>
              <a:gdLst/>
              <a:ahLst/>
              <a:cxnLst/>
              <a:rect l="l" t="t" r="r" b="b"/>
              <a:pathLst>
                <a:path w="256" h="184" extrusionOk="0">
                  <a:moveTo>
                    <a:pt x="128" y="1"/>
                  </a:moveTo>
                  <a:cubicBezTo>
                    <a:pt x="0" y="1"/>
                    <a:pt x="0" y="183"/>
                    <a:pt x="128" y="183"/>
                  </a:cubicBezTo>
                  <a:lnTo>
                    <a:pt x="238" y="183"/>
                  </a:lnTo>
                  <a:cubicBezTo>
                    <a:pt x="238" y="183"/>
                    <a:pt x="256" y="165"/>
                    <a:pt x="256" y="165"/>
                  </a:cubicBezTo>
                  <a:lnTo>
                    <a:pt x="256" y="37"/>
                  </a:lnTo>
                  <a:cubicBezTo>
                    <a:pt x="256" y="19"/>
                    <a:pt x="238" y="19"/>
                    <a:pt x="238" y="19"/>
                  </a:cubicBezTo>
                  <a:lnTo>
                    <a:pt x="128" y="1"/>
                  </a:lnTo>
                  <a:close/>
                </a:path>
              </a:pathLst>
            </a:custGeom>
            <a:solidFill>
              <a:srgbClr val="A99B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6" name="Google Shape;4586;p119"/>
            <p:cNvSpPr/>
            <p:nvPr/>
          </p:nvSpPr>
          <p:spPr>
            <a:xfrm>
              <a:off x="2003149" y="2557630"/>
              <a:ext cx="97226" cy="216398"/>
            </a:xfrm>
            <a:custGeom>
              <a:avLst/>
              <a:gdLst/>
              <a:ahLst/>
              <a:cxnLst/>
              <a:rect l="l" t="t" r="r" b="b"/>
              <a:pathLst>
                <a:path w="1936" h="4309" extrusionOk="0">
                  <a:moveTo>
                    <a:pt x="1" y="1"/>
                  </a:moveTo>
                  <a:lnTo>
                    <a:pt x="1" y="3049"/>
                  </a:lnTo>
                  <a:lnTo>
                    <a:pt x="968" y="4309"/>
                  </a:lnTo>
                  <a:lnTo>
                    <a:pt x="1936" y="3049"/>
                  </a:lnTo>
                  <a:lnTo>
                    <a:pt x="1936" y="1"/>
                  </a:lnTo>
                  <a:close/>
                </a:path>
              </a:pathLst>
            </a:custGeom>
            <a:solidFill>
              <a:srgbClr val="835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7" name="Google Shape;4587;p119"/>
            <p:cNvSpPr/>
            <p:nvPr/>
          </p:nvSpPr>
          <p:spPr>
            <a:xfrm>
              <a:off x="2003149" y="2557630"/>
              <a:ext cx="97226" cy="109630"/>
            </a:xfrm>
            <a:custGeom>
              <a:avLst/>
              <a:gdLst/>
              <a:ahLst/>
              <a:cxnLst/>
              <a:rect l="l" t="t" r="r" b="b"/>
              <a:pathLst>
                <a:path w="1936" h="2183" extrusionOk="0">
                  <a:moveTo>
                    <a:pt x="1" y="1"/>
                  </a:moveTo>
                  <a:lnTo>
                    <a:pt x="1" y="1771"/>
                  </a:lnTo>
                  <a:cubicBezTo>
                    <a:pt x="266" y="2045"/>
                    <a:pt x="617" y="2182"/>
                    <a:pt x="968" y="2182"/>
                  </a:cubicBezTo>
                  <a:cubicBezTo>
                    <a:pt x="1320" y="2182"/>
                    <a:pt x="1671" y="2045"/>
                    <a:pt x="1936" y="1771"/>
                  </a:cubicBezTo>
                  <a:lnTo>
                    <a:pt x="1936" y="1"/>
                  </a:lnTo>
                  <a:close/>
                </a:path>
              </a:pathLst>
            </a:custGeom>
            <a:solidFill>
              <a:srgbClr val="44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8" name="Google Shape;4588;p119"/>
            <p:cNvSpPr/>
            <p:nvPr/>
          </p:nvSpPr>
          <p:spPr>
            <a:xfrm>
              <a:off x="1875991" y="2504446"/>
              <a:ext cx="96975" cy="82612"/>
            </a:xfrm>
            <a:custGeom>
              <a:avLst/>
              <a:gdLst/>
              <a:ahLst/>
              <a:cxnLst/>
              <a:rect l="l" t="t" r="r" b="b"/>
              <a:pathLst>
                <a:path w="1931" h="1645" extrusionOk="0">
                  <a:moveTo>
                    <a:pt x="1122" y="0"/>
                  </a:moveTo>
                  <a:cubicBezTo>
                    <a:pt x="1112" y="0"/>
                    <a:pt x="1101" y="0"/>
                    <a:pt x="1091" y="1"/>
                  </a:cubicBezTo>
                  <a:cubicBezTo>
                    <a:pt x="1083" y="1"/>
                    <a:pt x="1076" y="1"/>
                    <a:pt x="1069" y="1"/>
                  </a:cubicBezTo>
                  <a:cubicBezTo>
                    <a:pt x="353" y="1"/>
                    <a:pt x="1" y="882"/>
                    <a:pt x="507" y="1406"/>
                  </a:cubicBezTo>
                  <a:cubicBezTo>
                    <a:pt x="677" y="1571"/>
                    <a:pt x="883" y="1645"/>
                    <a:pt x="1085" y="1645"/>
                  </a:cubicBezTo>
                  <a:cubicBezTo>
                    <a:pt x="1511" y="1645"/>
                    <a:pt x="1918" y="1317"/>
                    <a:pt x="1930" y="822"/>
                  </a:cubicBezTo>
                  <a:cubicBezTo>
                    <a:pt x="1930" y="376"/>
                    <a:pt x="1565" y="0"/>
                    <a:pt x="1122" y="0"/>
                  </a:cubicBezTo>
                  <a:close/>
                </a:path>
              </a:pathLst>
            </a:custGeom>
            <a:solidFill>
              <a:srgbClr val="835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9" name="Google Shape;4589;p119"/>
            <p:cNvSpPr/>
            <p:nvPr/>
          </p:nvSpPr>
          <p:spPr>
            <a:xfrm>
              <a:off x="1909639" y="2523731"/>
              <a:ext cx="43139" cy="43139"/>
            </a:xfrm>
            <a:custGeom>
              <a:avLst/>
              <a:gdLst/>
              <a:ahLst/>
              <a:cxnLst/>
              <a:rect l="l" t="t" r="r" b="b"/>
              <a:pathLst>
                <a:path w="859" h="859" extrusionOk="0">
                  <a:moveTo>
                    <a:pt x="421" y="0"/>
                  </a:moveTo>
                  <a:cubicBezTo>
                    <a:pt x="183" y="0"/>
                    <a:pt x="1" y="201"/>
                    <a:pt x="1" y="438"/>
                  </a:cubicBezTo>
                  <a:cubicBezTo>
                    <a:pt x="1" y="676"/>
                    <a:pt x="183" y="858"/>
                    <a:pt x="421" y="858"/>
                  </a:cubicBezTo>
                  <a:cubicBezTo>
                    <a:pt x="658" y="858"/>
                    <a:pt x="859" y="676"/>
                    <a:pt x="859" y="438"/>
                  </a:cubicBezTo>
                  <a:cubicBezTo>
                    <a:pt x="859" y="201"/>
                    <a:pt x="658" y="0"/>
                    <a:pt x="421" y="0"/>
                  </a:cubicBezTo>
                  <a:close/>
                </a:path>
              </a:pathLst>
            </a:custGeom>
            <a:solidFill>
              <a:srgbClr val="3D2E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0" name="Google Shape;4590;p119"/>
            <p:cNvSpPr/>
            <p:nvPr/>
          </p:nvSpPr>
          <p:spPr>
            <a:xfrm>
              <a:off x="2126942" y="2503994"/>
              <a:ext cx="90798" cy="82813"/>
            </a:xfrm>
            <a:custGeom>
              <a:avLst/>
              <a:gdLst/>
              <a:ahLst/>
              <a:cxnLst/>
              <a:rect l="l" t="t" r="r" b="b"/>
              <a:pathLst>
                <a:path w="1808" h="1649" extrusionOk="0">
                  <a:moveTo>
                    <a:pt x="902" y="1"/>
                  </a:moveTo>
                  <a:cubicBezTo>
                    <a:pt x="689" y="1"/>
                    <a:pt x="475" y="83"/>
                    <a:pt x="311" y="247"/>
                  </a:cubicBezTo>
                  <a:cubicBezTo>
                    <a:pt x="0" y="557"/>
                    <a:pt x="0" y="1087"/>
                    <a:pt x="311" y="1415"/>
                  </a:cubicBezTo>
                  <a:cubicBezTo>
                    <a:pt x="475" y="1571"/>
                    <a:pt x="689" y="1648"/>
                    <a:pt x="902" y="1648"/>
                  </a:cubicBezTo>
                  <a:cubicBezTo>
                    <a:pt x="1114" y="1648"/>
                    <a:pt x="1324" y="1571"/>
                    <a:pt x="1479" y="1415"/>
                  </a:cubicBezTo>
                  <a:cubicBezTo>
                    <a:pt x="1808" y="1087"/>
                    <a:pt x="1808" y="557"/>
                    <a:pt x="1479" y="247"/>
                  </a:cubicBezTo>
                  <a:cubicBezTo>
                    <a:pt x="1324" y="83"/>
                    <a:pt x="1114" y="1"/>
                    <a:pt x="902" y="1"/>
                  </a:cubicBezTo>
                  <a:close/>
                </a:path>
              </a:pathLst>
            </a:custGeom>
            <a:solidFill>
              <a:srgbClr val="835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1" name="Google Shape;4591;p119"/>
            <p:cNvSpPr/>
            <p:nvPr/>
          </p:nvSpPr>
          <p:spPr>
            <a:xfrm>
              <a:off x="2150747" y="2523731"/>
              <a:ext cx="50471" cy="43290"/>
            </a:xfrm>
            <a:custGeom>
              <a:avLst/>
              <a:gdLst/>
              <a:ahLst/>
              <a:cxnLst/>
              <a:rect l="l" t="t" r="r" b="b"/>
              <a:pathLst>
                <a:path w="1005" h="862" extrusionOk="0">
                  <a:moveTo>
                    <a:pt x="439" y="0"/>
                  </a:moveTo>
                  <a:cubicBezTo>
                    <a:pt x="202" y="0"/>
                    <a:pt x="1" y="201"/>
                    <a:pt x="1" y="438"/>
                  </a:cubicBezTo>
                  <a:cubicBezTo>
                    <a:pt x="1" y="695"/>
                    <a:pt x="214" y="862"/>
                    <a:pt x="436" y="862"/>
                  </a:cubicBezTo>
                  <a:cubicBezTo>
                    <a:pt x="546" y="862"/>
                    <a:pt x="659" y="821"/>
                    <a:pt x="749" y="730"/>
                  </a:cubicBezTo>
                  <a:cubicBezTo>
                    <a:pt x="1005" y="457"/>
                    <a:pt x="822" y="0"/>
                    <a:pt x="439" y="0"/>
                  </a:cubicBezTo>
                  <a:close/>
                </a:path>
              </a:pathLst>
            </a:custGeom>
            <a:solidFill>
              <a:srgbClr val="3D2E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2" name="Google Shape;4592;p119"/>
            <p:cNvSpPr/>
            <p:nvPr/>
          </p:nvSpPr>
          <p:spPr>
            <a:xfrm>
              <a:off x="1933494" y="2321090"/>
              <a:ext cx="235682" cy="323668"/>
            </a:xfrm>
            <a:custGeom>
              <a:avLst/>
              <a:gdLst/>
              <a:ahLst/>
              <a:cxnLst/>
              <a:rect l="l" t="t" r="r" b="b"/>
              <a:pathLst>
                <a:path w="4693" h="6445" extrusionOk="0">
                  <a:moveTo>
                    <a:pt x="2355" y="1"/>
                  </a:moveTo>
                  <a:cubicBezTo>
                    <a:pt x="1059" y="1"/>
                    <a:pt x="1" y="1041"/>
                    <a:pt x="1" y="2337"/>
                  </a:cubicBezTo>
                  <a:lnTo>
                    <a:pt x="1" y="4108"/>
                  </a:lnTo>
                  <a:cubicBezTo>
                    <a:pt x="1" y="5404"/>
                    <a:pt x="1059" y="6445"/>
                    <a:pt x="2355" y="6445"/>
                  </a:cubicBezTo>
                  <a:cubicBezTo>
                    <a:pt x="3652" y="6445"/>
                    <a:pt x="4692" y="5404"/>
                    <a:pt x="4692" y="4108"/>
                  </a:cubicBezTo>
                  <a:lnTo>
                    <a:pt x="4692" y="2337"/>
                  </a:lnTo>
                  <a:cubicBezTo>
                    <a:pt x="4692" y="1041"/>
                    <a:pt x="3652" y="1"/>
                    <a:pt x="2355" y="1"/>
                  </a:cubicBezTo>
                  <a:close/>
                </a:path>
              </a:pathLst>
            </a:custGeom>
            <a:solidFill>
              <a:srgbClr val="8C5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3" name="Google Shape;4593;p119"/>
            <p:cNvSpPr/>
            <p:nvPr/>
          </p:nvSpPr>
          <p:spPr>
            <a:xfrm>
              <a:off x="1992151" y="2478783"/>
              <a:ext cx="15669" cy="25060"/>
            </a:xfrm>
            <a:custGeom>
              <a:avLst/>
              <a:gdLst/>
              <a:ahLst/>
              <a:cxnLst/>
              <a:rect l="l" t="t" r="r" b="b"/>
              <a:pathLst>
                <a:path w="312" h="499" extrusionOk="0">
                  <a:moveTo>
                    <a:pt x="165" y="1"/>
                  </a:moveTo>
                  <a:cubicBezTo>
                    <a:pt x="74" y="1"/>
                    <a:pt x="1" y="74"/>
                    <a:pt x="1" y="147"/>
                  </a:cubicBezTo>
                  <a:lnTo>
                    <a:pt x="1" y="348"/>
                  </a:lnTo>
                  <a:cubicBezTo>
                    <a:pt x="1" y="448"/>
                    <a:pt x="78" y="498"/>
                    <a:pt x="156" y="498"/>
                  </a:cubicBezTo>
                  <a:cubicBezTo>
                    <a:pt x="234" y="498"/>
                    <a:pt x="311" y="448"/>
                    <a:pt x="311" y="348"/>
                  </a:cubicBezTo>
                  <a:lnTo>
                    <a:pt x="311" y="147"/>
                  </a:lnTo>
                  <a:cubicBezTo>
                    <a:pt x="311" y="55"/>
                    <a:pt x="238" y="1"/>
                    <a:pt x="165" y="1"/>
                  </a:cubicBezTo>
                  <a:close/>
                </a:path>
              </a:pathLst>
            </a:custGeom>
            <a:solidFill>
              <a:srgbClr val="44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4" name="Google Shape;4594;p119"/>
            <p:cNvSpPr/>
            <p:nvPr/>
          </p:nvSpPr>
          <p:spPr>
            <a:xfrm>
              <a:off x="2016006" y="2571391"/>
              <a:ext cx="74326" cy="31337"/>
            </a:xfrm>
            <a:custGeom>
              <a:avLst/>
              <a:gdLst/>
              <a:ahLst/>
              <a:cxnLst/>
              <a:rect l="l" t="t" r="r" b="b"/>
              <a:pathLst>
                <a:path w="1480" h="624" extrusionOk="0">
                  <a:moveTo>
                    <a:pt x="0" y="0"/>
                  </a:moveTo>
                  <a:cubicBezTo>
                    <a:pt x="37" y="238"/>
                    <a:pt x="201" y="439"/>
                    <a:pt x="402" y="548"/>
                  </a:cubicBezTo>
                  <a:cubicBezTo>
                    <a:pt x="517" y="596"/>
                    <a:pt x="636" y="624"/>
                    <a:pt x="755" y="624"/>
                  </a:cubicBezTo>
                  <a:cubicBezTo>
                    <a:pt x="864" y="624"/>
                    <a:pt x="973" y="600"/>
                    <a:pt x="1078" y="548"/>
                  </a:cubicBezTo>
                  <a:cubicBezTo>
                    <a:pt x="1278" y="439"/>
                    <a:pt x="1424" y="238"/>
                    <a:pt x="1479" y="0"/>
                  </a:cubicBezTo>
                  <a:lnTo>
                    <a:pt x="1479" y="0"/>
                  </a:lnTo>
                  <a:cubicBezTo>
                    <a:pt x="1233" y="55"/>
                    <a:pt x="982" y="83"/>
                    <a:pt x="733" y="83"/>
                  </a:cubicBezTo>
                  <a:cubicBezTo>
                    <a:pt x="484" y="83"/>
                    <a:pt x="238" y="5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5" name="Google Shape;4595;p119"/>
            <p:cNvSpPr/>
            <p:nvPr/>
          </p:nvSpPr>
          <p:spPr>
            <a:xfrm>
              <a:off x="1962822" y="2446592"/>
              <a:ext cx="62423" cy="19435"/>
            </a:xfrm>
            <a:custGeom>
              <a:avLst/>
              <a:gdLst/>
              <a:ahLst/>
              <a:cxnLst/>
              <a:rect l="l" t="t" r="r" b="b"/>
              <a:pathLst>
                <a:path w="1243" h="387" extrusionOk="0">
                  <a:moveTo>
                    <a:pt x="660" y="0"/>
                  </a:moveTo>
                  <a:cubicBezTo>
                    <a:pt x="635" y="0"/>
                    <a:pt x="610" y="1"/>
                    <a:pt x="585" y="3"/>
                  </a:cubicBezTo>
                  <a:cubicBezTo>
                    <a:pt x="348" y="39"/>
                    <a:pt x="128" y="185"/>
                    <a:pt x="1" y="386"/>
                  </a:cubicBezTo>
                  <a:lnTo>
                    <a:pt x="1242" y="240"/>
                  </a:lnTo>
                  <a:cubicBezTo>
                    <a:pt x="1094" y="76"/>
                    <a:pt x="887" y="0"/>
                    <a:pt x="660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6" name="Google Shape;4596;p119"/>
            <p:cNvSpPr/>
            <p:nvPr/>
          </p:nvSpPr>
          <p:spPr>
            <a:xfrm>
              <a:off x="2095755" y="2478783"/>
              <a:ext cx="14714" cy="25060"/>
            </a:xfrm>
            <a:custGeom>
              <a:avLst/>
              <a:gdLst/>
              <a:ahLst/>
              <a:cxnLst/>
              <a:rect l="l" t="t" r="r" b="b"/>
              <a:pathLst>
                <a:path w="293" h="499" extrusionOk="0">
                  <a:moveTo>
                    <a:pt x="147" y="1"/>
                  </a:moveTo>
                  <a:cubicBezTo>
                    <a:pt x="74" y="1"/>
                    <a:pt x="1" y="55"/>
                    <a:pt x="1" y="147"/>
                  </a:cubicBezTo>
                  <a:lnTo>
                    <a:pt x="1" y="348"/>
                  </a:lnTo>
                  <a:cubicBezTo>
                    <a:pt x="1" y="448"/>
                    <a:pt x="74" y="498"/>
                    <a:pt x="147" y="498"/>
                  </a:cubicBezTo>
                  <a:cubicBezTo>
                    <a:pt x="220" y="498"/>
                    <a:pt x="293" y="448"/>
                    <a:pt x="293" y="348"/>
                  </a:cubicBezTo>
                  <a:lnTo>
                    <a:pt x="293" y="147"/>
                  </a:lnTo>
                  <a:cubicBezTo>
                    <a:pt x="293" y="74"/>
                    <a:pt x="238" y="1"/>
                    <a:pt x="147" y="1"/>
                  </a:cubicBezTo>
                  <a:close/>
                </a:path>
              </a:pathLst>
            </a:custGeom>
            <a:solidFill>
              <a:srgbClr val="44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7" name="Google Shape;4597;p119"/>
            <p:cNvSpPr/>
            <p:nvPr/>
          </p:nvSpPr>
          <p:spPr>
            <a:xfrm>
              <a:off x="2077425" y="2446592"/>
              <a:ext cx="62373" cy="19435"/>
            </a:xfrm>
            <a:custGeom>
              <a:avLst/>
              <a:gdLst/>
              <a:ahLst/>
              <a:cxnLst/>
              <a:rect l="l" t="t" r="r" b="b"/>
              <a:pathLst>
                <a:path w="1242" h="387" extrusionOk="0">
                  <a:moveTo>
                    <a:pt x="587" y="0"/>
                  </a:moveTo>
                  <a:cubicBezTo>
                    <a:pt x="374" y="0"/>
                    <a:pt x="165" y="76"/>
                    <a:pt x="1" y="240"/>
                  </a:cubicBezTo>
                  <a:lnTo>
                    <a:pt x="1242" y="386"/>
                  </a:lnTo>
                  <a:cubicBezTo>
                    <a:pt x="1132" y="185"/>
                    <a:pt x="913" y="39"/>
                    <a:pt x="658" y="3"/>
                  </a:cubicBezTo>
                  <a:cubicBezTo>
                    <a:pt x="634" y="1"/>
                    <a:pt x="611" y="0"/>
                    <a:pt x="587" y="0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8" name="Google Shape;4598;p119"/>
            <p:cNvSpPr/>
            <p:nvPr/>
          </p:nvSpPr>
          <p:spPr>
            <a:xfrm>
              <a:off x="1894975" y="2272225"/>
              <a:ext cx="312670" cy="268024"/>
            </a:xfrm>
            <a:custGeom>
              <a:avLst/>
              <a:gdLst/>
              <a:ahLst/>
              <a:cxnLst/>
              <a:rect l="l" t="t" r="r" b="b"/>
              <a:pathLst>
                <a:path w="6226" h="5337" extrusionOk="0">
                  <a:moveTo>
                    <a:pt x="3215" y="1"/>
                  </a:moveTo>
                  <a:cubicBezTo>
                    <a:pt x="3154" y="1"/>
                    <a:pt x="3093" y="3"/>
                    <a:pt x="3031" y="6"/>
                  </a:cubicBezTo>
                  <a:cubicBezTo>
                    <a:pt x="2465" y="43"/>
                    <a:pt x="1954" y="335"/>
                    <a:pt x="1625" y="791"/>
                  </a:cubicBezTo>
                  <a:cubicBezTo>
                    <a:pt x="1607" y="791"/>
                    <a:pt x="1589" y="790"/>
                    <a:pt x="1570" y="790"/>
                  </a:cubicBezTo>
                  <a:cubicBezTo>
                    <a:pt x="1116" y="790"/>
                    <a:pt x="682" y="1007"/>
                    <a:pt x="384" y="1375"/>
                  </a:cubicBezTo>
                  <a:cubicBezTo>
                    <a:pt x="129" y="1722"/>
                    <a:pt x="1" y="2142"/>
                    <a:pt x="19" y="2562"/>
                  </a:cubicBezTo>
                  <a:cubicBezTo>
                    <a:pt x="37" y="2982"/>
                    <a:pt x="129" y="3402"/>
                    <a:pt x="238" y="3803"/>
                  </a:cubicBezTo>
                  <a:cubicBezTo>
                    <a:pt x="402" y="4314"/>
                    <a:pt x="585" y="4807"/>
                    <a:pt x="804" y="5282"/>
                  </a:cubicBezTo>
                  <a:lnTo>
                    <a:pt x="1114" y="2927"/>
                  </a:lnTo>
                  <a:cubicBezTo>
                    <a:pt x="1370" y="3110"/>
                    <a:pt x="1662" y="3201"/>
                    <a:pt x="1972" y="3237"/>
                  </a:cubicBezTo>
                  <a:cubicBezTo>
                    <a:pt x="2000" y="3242"/>
                    <a:pt x="2027" y="3244"/>
                    <a:pt x="2054" y="3244"/>
                  </a:cubicBezTo>
                  <a:cubicBezTo>
                    <a:pt x="2135" y="3244"/>
                    <a:pt x="2214" y="3224"/>
                    <a:pt x="2283" y="3183"/>
                  </a:cubicBezTo>
                  <a:cubicBezTo>
                    <a:pt x="2374" y="3146"/>
                    <a:pt x="2429" y="3055"/>
                    <a:pt x="2429" y="2964"/>
                  </a:cubicBezTo>
                  <a:cubicBezTo>
                    <a:pt x="2429" y="2861"/>
                    <a:pt x="2380" y="2774"/>
                    <a:pt x="2314" y="2719"/>
                  </a:cubicBezTo>
                  <a:lnTo>
                    <a:pt x="2314" y="2719"/>
                  </a:lnTo>
                  <a:cubicBezTo>
                    <a:pt x="2585" y="2932"/>
                    <a:pt x="2909" y="3075"/>
                    <a:pt x="3250" y="3164"/>
                  </a:cubicBezTo>
                  <a:cubicBezTo>
                    <a:pt x="3297" y="3182"/>
                    <a:pt x="3348" y="3190"/>
                    <a:pt x="3399" y="3190"/>
                  </a:cubicBezTo>
                  <a:cubicBezTo>
                    <a:pt x="3508" y="3190"/>
                    <a:pt x="3620" y="3153"/>
                    <a:pt x="3707" y="3091"/>
                  </a:cubicBezTo>
                  <a:cubicBezTo>
                    <a:pt x="3798" y="3018"/>
                    <a:pt x="3816" y="2909"/>
                    <a:pt x="3780" y="2799"/>
                  </a:cubicBezTo>
                  <a:cubicBezTo>
                    <a:pt x="3754" y="2722"/>
                    <a:pt x="3719" y="2654"/>
                    <a:pt x="3676" y="2596"/>
                  </a:cubicBezTo>
                  <a:lnTo>
                    <a:pt x="3676" y="2596"/>
                  </a:lnTo>
                  <a:cubicBezTo>
                    <a:pt x="3814" y="2745"/>
                    <a:pt x="3991" y="2866"/>
                    <a:pt x="4181" y="2945"/>
                  </a:cubicBezTo>
                  <a:cubicBezTo>
                    <a:pt x="4321" y="3022"/>
                    <a:pt x="4488" y="3054"/>
                    <a:pt x="4650" y="3054"/>
                  </a:cubicBezTo>
                  <a:cubicBezTo>
                    <a:pt x="4721" y="3054"/>
                    <a:pt x="4790" y="3048"/>
                    <a:pt x="4857" y="3037"/>
                  </a:cubicBezTo>
                  <a:cubicBezTo>
                    <a:pt x="5003" y="3000"/>
                    <a:pt x="5130" y="2945"/>
                    <a:pt x="5240" y="2854"/>
                  </a:cubicBezTo>
                  <a:lnTo>
                    <a:pt x="5258" y="2945"/>
                  </a:lnTo>
                  <a:lnTo>
                    <a:pt x="5459" y="5337"/>
                  </a:lnTo>
                  <a:cubicBezTo>
                    <a:pt x="5660" y="4844"/>
                    <a:pt x="5861" y="4333"/>
                    <a:pt x="6025" y="3803"/>
                  </a:cubicBezTo>
                  <a:cubicBezTo>
                    <a:pt x="6135" y="3402"/>
                    <a:pt x="6208" y="2982"/>
                    <a:pt x="6226" y="2562"/>
                  </a:cubicBezTo>
                  <a:cubicBezTo>
                    <a:pt x="6226" y="2270"/>
                    <a:pt x="6171" y="1978"/>
                    <a:pt x="6080" y="1704"/>
                  </a:cubicBezTo>
                  <a:cubicBezTo>
                    <a:pt x="6025" y="1558"/>
                    <a:pt x="5970" y="1412"/>
                    <a:pt x="5879" y="1284"/>
                  </a:cubicBezTo>
                  <a:cubicBezTo>
                    <a:pt x="5605" y="883"/>
                    <a:pt x="5222" y="554"/>
                    <a:pt x="4765" y="371"/>
                  </a:cubicBezTo>
                  <a:cubicBezTo>
                    <a:pt x="4274" y="142"/>
                    <a:pt x="3752" y="1"/>
                    <a:pt x="3215" y="1"/>
                  </a:cubicBezTo>
                  <a:close/>
                </a:path>
              </a:pathLst>
            </a:custGeom>
            <a:solidFill>
              <a:srgbClr val="2026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9" name="Google Shape;4599;p119"/>
            <p:cNvSpPr/>
            <p:nvPr/>
          </p:nvSpPr>
          <p:spPr>
            <a:xfrm>
              <a:off x="2036194" y="2533775"/>
              <a:ext cx="31187" cy="12907"/>
            </a:xfrm>
            <a:custGeom>
              <a:avLst/>
              <a:gdLst/>
              <a:ahLst/>
              <a:cxnLst/>
              <a:rect l="l" t="t" r="r" b="b"/>
              <a:pathLst>
                <a:path w="621" h="257" extrusionOk="0">
                  <a:moveTo>
                    <a:pt x="0" y="1"/>
                  </a:moveTo>
                  <a:cubicBezTo>
                    <a:pt x="55" y="147"/>
                    <a:pt x="164" y="257"/>
                    <a:pt x="310" y="257"/>
                  </a:cubicBezTo>
                  <a:cubicBezTo>
                    <a:pt x="456" y="257"/>
                    <a:pt x="584" y="147"/>
                    <a:pt x="621" y="1"/>
                  </a:cubicBezTo>
                  <a:close/>
                </a:path>
              </a:pathLst>
            </a:custGeom>
            <a:solidFill>
              <a:srgbClr val="3D2E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00" name="Google Shape;4600;p119"/>
          <p:cNvGrpSpPr/>
          <p:nvPr/>
        </p:nvGrpSpPr>
        <p:grpSpPr>
          <a:xfrm>
            <a:off x="344471" y="2613723"/>
            <a:ext cx="928875" cy="2330921"/>
            <a:chOff x="657200" y="2260904"/>
            <a:chExt cx="928875" cy="2330921"/>
          </a:xfrm>
        </p:grpSpPr>
        <p:sp>
          <p:nvSpPr>
            <p:cNvPr id="4601" name="Google Shape;4601;p119"/>
            <p:cNvSpPr/>
            <p:nvPr/>
          </p:nvSpPr>
          <p:spPr>
            <a:xfrm>
              <a:off x="750931" y="3254686"/>
              <a:ext cx="603149" cy="1198876"/>
            </a:xfrm>
            <a:custGeom>
              <a:avLst/>
              <a:gdLst/>
              <a:ahLst/>
              <a:cxnLst/>
              <a:rect l="l" t="t" r="r" b="b"/>
              <a:pathLst>
                <a:path w="11866" h="23586" extrusionOk="0">
                  <a:moveTo>
                    <a:pt x="2903" y="0"/>
                  </a:moveTo>
                  <a:lnTo>
                    <a:pt x="0" y="23586"/>
                  </a:lnTo>
                  <a:lnTo>
                    <a:pt x="3396" y="23586"/>
                  </a:lnTo>
                  <a:lnTo>
                    <a:pt x="6901" y="3542"/>
                  </a:lnTo>
                  <a:lnTo>
                    <a:pt x="7485" y="3542"/>
                  </a:lnTo>
                  <a:lnTo>
                    <a:pt x="7120" y="23586"/>
                  </a:lnTo>
                  <a:lnTo>
                    <a:pt x="10515" y="23586"/>
                  </a:lnTo>
                  <a:lnTo>
                    <a:pt x="11866" y="0"/>
                  </a:lnTo>
                  <a:close/>
                </a:path>
              </a:pathLst>
            </a:custGeom>
            <a:solidFill>
              <a:srgbClr val="3746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2" name="Google Shape;4602;p119"/>
            <p:cNvSpPr/>
            <p:nvPr/>
          </p:nvSpPr>
          <p:spPr>
            <a:xfrm>
              <a:off x="750931" y="3254686"/>
              <a:ext cx="603149" cy="1198876"/>
            </a:xfrm>
            <a:custGeom>
              <a:avLst/>
              <a:gdLst/>
              <a:ahLst/>
              <a:cxnLst/>
              <a:rect l="l" t="t" r="r" b="b"/>
              <a:pathLst>
                <a:path w="11866" h="23586" extrusionOk="0">
                  <a:moveTo>
                    <a:pt x="2903" y="0"/>
                  </a:moveTo>
                  <a:lnTo>
                    <a:pt x="0" y="23586"/>
                  </a:lnTo>
                  <a:lnTo>
                    <a:pt x="3396" y="23586"/>
                  </a:lnTo>
                  <a:lnTo>
                    <a:pt x="6901" y="3542"/>
                  </a:lnTo>
                  <a:lnTo>
                    <a:pt x="7485" y="3542"/>
                  </a:lnTo>
                  <a:lnTo>
                    <a:pt x="7120" y="23586"/>
                  </a:lnTo>
                  <a:lnTo>
                    <a:pt x="10515" y="23586"/>
                  </a:lnTo>
                  <a:lnTo>
                    <a:pt x="118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3" name="Google Shape;4603;p119"/>
            <p:cNvSpPr/>
            <p:nvPr/>
          </p:nvSpPr>
          <p:spPr>
            <a:xfrm>
              <a:off x="667417" y="4453516"/>
              <a:ext cx="243120" cy="105828"/>
            </a:xfrm>
            <a:custGeom>
              <a:avLst/>
              <a:gdLst/>
              <a:ahLst/>
              <a:cxnLst/>
              <a:rect l="l" t="t" r="r" b="b"/>
              <a:pathLst>
                <a:path w="4783" h="2082" extrusionOk="0">
                  <a:moveTo>
                    <a:pt x="1917" y="1"/>
                  </a:moveTo>
                  <a:lnTo>
                    <a:pt x="1680" y="457"/>
                  </a:lnTo>
                  <a:cubicBezTo>
                    <a:pt x="1515" y="822"/>
                    <a:pt x="1205" y="1096"/>
                    <a:pt x="840" y="1260"/>
                  </a:cubicBezTo>
                  <a:cubicBezTo>
                    <a:pt x="475" y="1406"/>
                    <a:pt x="164" y="1698"/>
                    <a:pt x="0" y="2082"/>
                  </a:cubicBezTo>
                  <a:lnTo>
                    <a:pt x="4564" y="2082"/>
                  </a:lnTo>
                  <a:lnTo>
                    <a:pt x="478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4" name="Google Shape;4604;p119"/>
            <p:cNvSpPr/>
            <p:nvPr/>
          </p:nvSpPr>
          <p:spPr>
            <a:xfrm>
              <a:off x="657200" y="4559294"/>
              <a:ext cx="243171" cy="32531"/>
            </a:xfrm>
            <a:custGeom>
              <a:avLst/>
              <a:gdLst/>
              <a:ahLst/>
              <a:cxnLst/>
              <a:rect l="l" t="t" r="r" b="b"/>
              <a:pathLst>
                <a:path w="4784" h="640" extrusionOk="0">
                  <a:moveTo>
                    <a:pt x="201" y="1"/>
                  </a:moveTo>
                  <a:cubicBezTo>
                    <a:pt x="165" y="74"/>
                    <a:pt x="146" y="147"/>
                    <a:pt x="110" y="220"/>
                  </a:cubicBezTo>
                  <a:lnTo>
                    <a:pt x="0" y="640"/>
                  </a:lnTo>
                  <a:lnTo>
                    <a:pt x="4710" y="640"/>
                  </a:lnTo>
                  <a:lnTo>
                    <a:pt x="478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5" name="Google Shape;4605;p119"/>
            <p:cNvSpPr/>
            <p:nvPr/>
          </p:nvSpPr>
          <p:spPr>
            <a:xfrm>
              <a:off x="1111879" y="4453516"/>
              <a:ext cx="296034" cy="105828"/>
            </a:xfrm>
            <a:custGeom>
              <a:avLst/>
              <a:gdLst/>
              <a:ahLst/>
              <a:cxnLst/>
              <a:rect l="l" t="t" r="r" b="b"/>
              <a:pathLst>
                <a:path w="5824" h="2082" extrusionOk="0">
                  <a:moveTo>
                    <a:pt x="256" y="1"/>
                  </a:moveTo>
                  <a:lnTo>
                    <a:pt x="0" y="2082"/>
                  </a:lnTo>
                  <a:lnTo>
                    <a:pt x="5824" y="2082"/>
                  </a:lnTo>
                  <a:cubicBezTo>
                    <a:pt x="5513" y="1589"/>
                    <a:pt x="5020" y="1224"/>
                    <a:pt x="4473" y="1096"/>
                  </a:cubicBezTo>
                  <a:cubicBezTo>
                    <a:pt x="3889" y="950"/>
                    <a:pt x="3378" y="567"/>
                    <a:pt x="3085" y="37"/>
                  </a:cubicBezTo>
                  <a:lnTo>
                    <a:pt x="306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6" name="Google Shape;4606;p119"/>
            <p:cNvSpPr/>
            <p:nvPr/>
          </p:nvSpPr>
          <p:spPr>
            <a:xfrm>
              <a:off x="1107253" y="4559294"/>
              <a:ext cx="315502" cy="32531"/>
            </a:xfrm>
            <a:custGeom>
              <a:avLst/>
              <a:gdLst/>
              <a:ahLst/>
              <a:cxnLst/>
              <a:rect l="l" t="t" r="r" b="b"/>
              <a:pathLst>
                <a:path w="6207" h="640" extrusionOk="0">
                  <a:moveTo>
                    <a:pt x="91" y="1"/>
                  </a:moveTo>
                  <a:lnTo>
                    <a:pt x="0" y="640"/>
                  </a:lnTo>
                  <a:lnTo>
                    <a:pt x="6207" y="640"/>
                  </a:lnTo>
                  <a:lnTo>
                    <a:pt x="6079" y="329"/>
                  </a:lnTo>
                  <a:cubicBezTo>
                    <a:pt x="6024" y="220"/>
                    <a:pt x="5969" y="92"/>
                    <a:pt x="591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7" name="Google Shape;4607;p119"/>
            <p:cNvSpPr/>
            <p:nvPr/>
          </p:nvSpPr>
          <p:spPr>
            <a:xfrm>
              <a:off x="856710" y="3253720"/>
              <a:ext cx="498337" cy="412994"/>
            </a:xfrm>
            <a:custGeom>
              <a:avLst/>
              <a:gdLst/>
              <a:ahLst/>
              <a:cxnLst/>
              <a:rect l="l" t="t" r="r" b="b"/>
              <a:pathLst>
                <a:path w="9804" h="8125" extrusionOk="0">
                  <a:moveTo>
                    <a:pt x="9803" y="1"/>
                  </a:moveTo>
                  <a:lnTo>
                    <a:pt x="8817" y="19"/>
                  </a:lnTo>
                  <a:lnTo>
                    <a:pt x="822" y="19"/>
                  </a:lnTo>
                  <a:lnTo>
                    <a:pt x="0" y="6755"/>
                  </a:lnTo>
                  <a:cubicBezTo>
                    <a:pt x="1187" y="7595"/>
                    <a:pt x="2574" y="8070"/>
                    <a:pt x="4035" y="8124"/>
                  </a:cubicBezTo>
                  <a:lnTo>
                    <a:pt x="4820" y="3561"/>
                  </a:lnTo>
                  <a:lnTo>
                    <a:pt x="5422" y="3561"/>
                  </a:lnTo>
                  <a:lnTo>
                    <a:pt x="5331" y="8124"/>
                  </a:lnTo>
                  <a:lnTo>
                    <a:pt x="6097" y="8124"/>
                  </a:lnTo>
                  <a:cubicBezTo>
                    <a:pt x="7229" y="8124"/>
                    <a:pt x="8343" y="7869"/>
                    <a:pt x="9365" y="7394"/>
                  </a:cubicBezTo>
                  <a:lnTo>
                    <a:pt x="98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8" name="Google Shape;4608;p119"/>
            <p:cNvSpPr/>
            <p:nvPr/>
          </p:nvSpPr>
          <p:spPr>
            <a:xfrm>
              <a:off x="833480" y="3915326"/>
              <a:ext cx="135564" cy="134598"/>
            </a:xfrm>
            <a:custGeom>
              <a:avLst/>
              <a:gdLst/>
              <a:ahLst/>
              <a:cxnLst/>
              <a:rect l="l" t="t" r="r" b="b"/>
              <a:pathLst>
                <a:path w="2667" h="2648" extrusionOk="0">
                  <a:moveTo>
                    <a:pt x="1" y="1"/>
                  </a:moveTo>
                  <a:lnTo>
                    <a:pt x="1" y="1"/>
                  </a:lnTo>
                  <a:cubicBezTo>
                    <a:pt x="37" y="311"/>
                    <a:pt x="129" y="603"/>
                    <a:pt x="275" y="895"/>
                  </a:cubicBezTo>
                  <a:cubicBezTo>
                    <a:pt x="585" y="1534"/>
                    <a:pt x="1114" y="2064"/>
                    <a:pt x="1772" y="2392"/>
                  </a:cubicBezTo>
                  <a:cubicBezTo>
                    <a:pt x="2045" y="2520"/>
                    <a:pt x="2356" y="2611"/>
                    <a:pt x="2666" y="2648"/>
                  </a:cubicBezTo>
                  <a:cubicBezTo>
                    <a:pt x="2374" y="2538"/>
                    <a:pt x="2118" y="2392"/>
                    <a:pt x="1863" y="2228"/>
                  </a:cubicBezTo>
                  <a:cubicBezTo>
                    <a:pt x="1571" y="2027"/>
                    <a:pt x="1315" y="1826"/>
                    <a:pt x="1078" y="1571"/>
                  </a:cubicBezTo>
                  <a:cubicBezTo>
                    <a:pt x="841" y="1333"/>
                    <a:pt x="621" y="1078"/>
                    <a:pt x="439" y="786"/>
                  </a:cubicBezTo>
                  <a:cubicBezTo>
                    <a:pt x="275" y="530"/>
                    <a:pt x="129" y="275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9" name="Google Shape;4609;p119"/>
            <p:cNvSpPr/>
            <p:nvPr/>
          </p:nvSpPr>
          <p:spPr>
            <a:xfrm>
              <a:off x="905863" y="3973781"/>
              <a:ext cx="73348" cy="23839"/>
            </a:xfrm>
            <a:custGeom>
              <a:avLst/>
              <a:gdLst/>
              <a:ahLst/>
              <a:cxnLst/>
              <a:rect l="l" t="t" r="r" b="b"/>
              <a:pathLst>
                <a:path w="1443" h="469" extrusionOk="0">
                  <a:moveTo>
                    <a:pt x="1443" y="1"/>
                  </a:moveTo>
                  <a:lnTo>
                    <a:pt x="1443" y="1"/>
                  </a:lnTo>
                  <a:cubicBezTo>
                    <a:pt x="1206" y="56"/>
                    <a:pt x="968" y="129"/>
                    <a:pt x="713" y="202"/>
                  </a:cubicBezTo>
                  <a:cubicBezTo>
                    <a:pt x="457" y="275"/>
                    <a:pt x="202" y="329"/>
                    <a:pt x="1" y="403"/>
                  </a:cubicBezTo>
                  <a:cubicBezTo>
                    <a:pt x="138" y="447"/>
                    <a:pt x="280" y="468"/>
                    <a:pt x="420" y="468"/>
                  </a:cubicBezTo>
                  <a:cubicBezTo>
                    <a:pt x="802" y="468"/>
                    <a:pt x="1176" y="308"/>
                    <a:pt x="14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0" name="Google Shape;4610;p119"/>
            <p:cNvSpPr/>
            <p:nvPr/>
          </p:nvSpPr>
          <p:spPr>
            <a:xfrm>
              <a:off x="1133227" y="3968240"/>
              <a:ext cx="144764" cy="119755"/>
            </a:xfrm>
            <a:custGeom>
              <a:avLst/>
              <a:gdLst/>
              <a:ahLst/>
              <a:cxnLst/>
              <a:rect l="l" t="t" r="r" b="b"/>
              <a:pathLst>
                <a:path w="2848" h="2356" extrusionOk="0">
                  <a:moveTo>
                    <a:pt x="0" y="0"/>
                  </a:moveTo>
                  <a:lnTo>
                    <a:pt x="0" y="0"/>
                  </a:lnTo>
                  <a:cubicBezTo>
                    <a:pt x="73" y="292"/>
                    <a:pt x="183" y="585"/>
                    <a:pt x="347" y="858"/>
                  </a:cubicBezTo>
                  <a:cubicBezTo>
                    <a:pt x="530" y="1150"/>
                    <a:pt x="767" y="1424"/>
                    <a:pt x="1041" y="1643"/>
                  </a:cubicBezTo>
                  <a:cubicBezTo>
                    <a:pt x="1296" y="1862"/>
                    <a:pt x="1607" y="2045"/>
                    <a:pt x="1954" y="2173"/>
                  </a:cubicBezTo>
                  <a:cubicBezTo>
                    <a:pt x="2227" y="2282"/>
                    <a:pt x="2538" y="2355"/>
                    <a:pt x="2848" y="2355"/>
                  </a:cubicBezTo>
                  <a:cubicBezTo>
                    <a:pt x="2574" y="2264"/>
                    <a:pt x="2300" y="2136"/>
                    <a:pt x="2027" y="2008"/>
                  </a:cubicBezTo>
                  <a:cubicBezTo>
                    <a:pt x="1442" y="1680"/>
                    <a:pt x="913" y="1260"/>
                    <a:pt x="511" y="731"/>
                  </a:cubicBezTo>
                  <a:cubicBezTo>
                    <a:pt x="311" y="512"/>
                    <a:pt x="146" y="256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1" name="Google Shape;4611;p119"/>
            <p:cNvSpPr/>
            <p:nvPr/>
          </p:nvSpPr>
          <p:spPr>
            <a:xfrm>
              <a:off x="1199104" y="3893062"/>
              <a:ext cx="100237" cy="129972"/>
            </a:xfrm>
            <a:custGeom>
              <a:avLst/>
              <a:gdLst/>
              <a:ahLst/>
              <a:cxnLst/>
              <a:rect l="l" t="t" r="r" b="b"/>
              <a:pathLst>
                <a:path w="1972" h="2557" extrusionOk="0">
                  <a:moveTo>
                    <a:pt x="1972" y="1"/>
                  </a:moveTo>
                  <a:cubicBezTo>
                    <a:pt x="1524" y="968"/>
                    <a:pt x="865" y="1830"/>
                    <a:pt x="48" y="2517"/>
                  </a:cubicBezTo>
                  <a:lnTo>
                    <a:pt x="48" y="2517"/>
                  </a:lnTo>
                  <a:cubicBezTo>
                    <a:pt x="1064" y="2053"/>
                    <a:pt x="1792" y="1115"/>
                    <a:pt x="1972" y="1"/>
                  </a:cubicBezTo>
                  <a:close/>
                  <a:moveTo>
                    <a:pt x="48" y="2517"/>
                  </a:moveTo>
                  <a:lnTo>
                    <a:pt x="48" y="2517"/>
                  </a:lnTo>
                  <a:cubicBezTo>
                    <a:pt x="32" y="2524"/>
                    <a:pt x="16" y="2531"/>
                    <a:pt x="0" y="2538"/>
                  </a:cubicBezTo>
                  <a:lnTo>
                    <a:pt x="0" y="2556"/>
                  </a:lnTo>
                  <a:cubicBezTo>
                    <a:pt x="16" y="2543"/>
                    <a:pt x="32" y="2530"/>
                    <a:pt x="48" y="25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2" name="Google Shape;4612;p119"/>
            <p:cNvSpPr/>
            <p:nvPr/>
          </p:nvSpPr>
          <p:spPr>
            <a:xfrm>
              <a:off x="698932" y="2699772"/>
              <a:ext cx="186597" cy="410198"/>
            </a:xfrm>
            <a:custGeom>
              <a:avLst/>
              <a:gdLst/>
              <a:ahLst/>
              <a:cxnLst/>
              <a:rect l="l" t="t" r="r" b="b"/>
              <a:pathLst>
                <a:path w="3671" h="8070" extrusionOk="0">
                  <a:moveTo>
                    <a:pt x="3141" y="1"/>
                  </a:moveTo>
                  <a:cubicBezTo>
                    <a:pt x="2447" y="128"/>
                    <a:pt x="1899" y="640"/>
                    <a:pt x="1717" y="1333"/>
                  </a:cubicBezTo>
                  <a:lnTo>
                    <a:pt x="1" y="8015"/>
                  </a:lnTo>
                  <a:lnTo>
                    <a:pt x="3670" y="8069"/>
                  </a:lnTo>
                  <a:lnTo>
                    <a:pt x="3670" y="8069"/>
                  </a:lnTo>
                  <a:lnTo>
                    <a:pt x="314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3" name="Google Shape;4613;p119"/>
            <p:cNvSpPr/>
            <p:nvPr/>
          </p:nvSpPr>
          <p:spPr>
            <a:xfrm>
              <a:off x="819553" y="2754516"/>
              <a:ext cx="65977" cy="355454"/>
            </a:xfrm>
            <a:custGeom>
              <a:avLst/>
              <a:gdLst/>
              <a:ahLst/>
              <a:cxnLst/>
              <a:rect l="l" t="t" r="r" b="b"/>
              <a:pathLst>
                <a:path w="1298" h="6993" extrusionOk="0">
                  <a:moveTo>
                    <a:pt x="841" y="1"/>
                  </a:moveTo>
                  <a:cubicBezTo>
                    <a:pt x="530" y="1096"/>
                    <a:pt x="330" y="2228"/>
                    <a:pt x="257" y="3360"/>
                  </a:cubicBezTo>
                  <a:lnTo>
                    <a:pt x="1" y="6974"/>
                  </a:lnTo>
                  <a:lnTo>
                    <a:pt x="1297" y="6992"/>
                  </a:lnTo>
                  <a:lnTo>
                    <a:pt x="8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4" name="Google Shape;4614;p119"/>
            <p:cNvSpPr/>
            <p:nvPr/>
          </p:nvSpPr>
          <p:spPr>
            <a:xfrm>
              <a:off x="676668" y="3107126"/>
              <a:ext cx="142934" cy="395356"/>
            </a:xfrm>
            <a:custGeom>
              <a:avLst/>
              <a:gdLst/>
              <a:ahLst/>
              <a:cxnLst/>
              <a:rect l="l" t="t" r="r" b="b"/>
              <a:pathLst>
                <a:path w="2812" h="7778" extrusionOk="0">
                  <a:moveTo>
                    <a:pt x="968" y="1"/>
                  </a:moveTo>
                  <a:lnTo>
                    <a:pt x="676" y="1169"/>
                  </a:lnTo>
                  <a:lnTo>
                    <a:pt x="1" y="7777"/>
                  </a:lnTo>
                  <a:lnTo>
                    <a:pt x="1461" y="7777"/>
                  </a:lnTo>
                  <a:lnTo>
                    <a:pt x="2502" y="1242"/>
                  </a:lnTo>
                  <a:lnTo>
                    <a:pt x="2812" y="37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FFBF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5" name="Google Shape;4615;p119"/>
            <p:cNvSpPr/>
            <p:nvPr/>
          </p:nvSpPr>
          <p:spPr>
            <a:xfrm>
              <a:off x="659996" y="3458820"/>
              <a:ext cx="135513" cy="190257"/>
            </a:xfrm>
            <a:custGeom>
              <a:avLst/>
              <a:gdLst/>
              <a:ahLst/>
              <a:cxnLst/>
              <a:rect l="l" t="t" r="r" b="b"/>
              <a:pathLst>
                <a:path w="2666" h="3743" extrusionOk="0">
                  <a:moveTo>
                    <a:pt x="347" y="0"/>
                  </a:moveTo>
                  <a:lnTo>
                    <a:pt x="329" y="858"/>
                  </a:lnTo>
                  <a:lnTo>
                    <a:pt x="91" y="1954"/>
                  </a:lnTo>
                  <a:cubicBezTo>
                    <a:pt x="0" y="2337"/>
                    <a:pt x="183" y="2757"/>
                    <a:pt x="548" y="2958"/>
                  </a:cubicBezTo>
                  <a:lnTo>
                    <a:pt x="730" y="3049"/>
                  </a:lnTo>
                  <a:cubicBezTo>
                    <a:pt x="913" y="3158"/>
                    <a:pt x="1077" y="3323"/>
                    <a:pt x="1150" y="3542"/>
                  </a:cubicBezTo>
                  <a:cubicBezTo>
                    <a:pt x="1205" y="3651"/>
                    <a:pt x="1314" y="3743"/>
                    <a:pt x="1442" y="3743"/>
                  </a:cubicBezTo>
                  <a:cubicBezTo>
                    <a:pt x="1607" y="3743"/>
                    <a:pt x="1734" y="3633"/>
                    <a:pt x="1771" y="3469"/>
                  </a:cubicBezTo>
                  <a:lnTo>
                    <a:pt x="1990" y="1990"/>
                  </a:lnTo>
                  <a:lnTo>
                    <a:pt x="2191" y="2611"/>
                  </a:lnTo>
                  <a:cubicBezTo>
                    <a:pt x="2264" y="2830"/>
                    <a:pt x="2446" y="2976"/>
                    <a:pt x="2665" y="2976"/>
                  </a:cubicBezTo>
                  <a:lnTo>
                    <a:pt x="2611" y="2008"/>
                  </a:lnTo>
                  <a:cubicBezTo>
                    <a:pt x="2592" y="1698"/>
                    <a:pt x="2446" y="1424"/>
                    <a:pt x="2227" y="1223"/>
                  </a:cubicBezTo>
                  <a:lnTo>
                    <a:pt x="1789" y="858"/>
                  </a:lnTo>
                  <a:lnTo>
                    <a:pt x="204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6" name="Google Shape;4616;p119"/>
            <p:cNvSpPr/>
            <p:nvPr/>
          </p:nvSpPr>
          <p:spPr>
            <a:xfrm>
              <a:off x="724906" y="3107126"/>
              <a:ext cx="94696" cy="33446"/>
            </a:xfrm>
            <a:custGeom>
              <a:avLst/>
              <a:gdLst/>
              <a:ahLst/>
              <a:cxnLst/>
              <a:rect l="l" t="t" r="r" b="b"/>
              <a:pathLst>
                <a:path w="1863" h="658" extrusionOk="0">
                  <a:moveTo>
                    <a:pt x="19" y="1"/>
                  </a:moveTo>
                  <a:lnTo>
                    <a:pt x="1" y="128"/>
                  </a:lnTo>
                  <a:lnTo>
                    <a:pt x="1699" y="658"/>
                  </a:lnTo>
                  <a:lnTo>
                    <a:pt x="1863" y="37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472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7" name="Google Shape;4617;p119"/>
            <p:cNvSpPr/>
            <p:nvPr/>
          </p:nvSpPr>
          <p:spPr>
            <a:xfrm>
              <a:off x="1360541" y="2699772"/>
              <a:ext cx="186546" cy="410198"/>
            </a:xfrm>
            <a:custGeom>
              <a:avLst/>
              <a:gdLst/>
              <a:ahLst/>
              <a:cxnLst/>
              <a:rect l="l" t="t" r="r" b="b"/>
              <a:pathLst>
                <a:path w="3670" h="8070" extrusionOk="0">
                  <a:moveTo>
                    <a:pt x="530" y="1"/>
                  </a:moveTo>
                  <a:lnTo>
                    <a:pt x="1" y="8069"/>
                  </a:lnTo>
                  <a:lnTo>
                    <a:pt x="3670" y="8015"/>
                  </a:lnTo>
                  <a:lnTo>
                    <a:pt x="1954" y="1333"/>
                  </a:lnTo>
                  <a:cubicBezTo>
                    <a:pt x="1771" y="640"/>
                    <a:pt x="1224" y="128"/>
                    <a:pt x="5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8" name="Google Shape;4618;p119"/>
            <p:cNvSpPr/>
            <p:nvPr/>
          </p:nvSpPr>
          <p:spPr>
            <a:xfrm>
              <a:off x="1360541" y="2754516"/>
              <a:ext cx="65927" cy="355454"/>
            </a:xfrm>
            <a:custGeom>
              <a:avLst/>
              <a:gdLst/>
              <a:ahLst/>
              <a:cxnLst/>
              <a:rect l="l" t="t" r="r" b="b"/>
              <a:pathLst>
                <a:path w="1297" h="6993" extrusionOk="0">
                  <a:moveTo>
                    <a:pt x="457" y="1"/>
                  </a:moveTo>
                  <a:lnTo>
                    <a:pt x="1" y="6992"/>
                  </a:lnTo>
                  <a:lnTo>
                    <a:pt x="1297" y="6974"/>
                  </a:lnTo>
                  <a:lnTo>
                    <a:pt x="1041" y="3360"/>
                  </a:lnTo>
                  <a:cubicBezTo>
                    <a:pt x="950" y="2228"/>
                    <a:pt x="767" y="1096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9" name="Google Shape;4619;p119"/>
            <p:cNvSpPr/>
            <p:nvPr/>
          </p:nvSpPr>
          <p:spPr>
            <a:xfrm>
              <a:off x="1426417" y="3107126"/>
              <a:ext cx="142985" cy="395356"/>
            </a:xfrm>
            <a:custGeom>
              <a:avLst/>
              <a:gdLst/>
              <a:ahLst/>
              <a:cxnLst/>
              <a:rect l="l" t="t" r="r" b="b"/>
              <a:pathLst>
                <a:path w="2813" h="7778" extrusionOk="0">
                  <a:moveTo>
                    <a:pt x="1826" y="1"/>
                  </a:moveTo>
                  <a:lnTo>
                    <a:pt x="1" y="37"/>
                  </a:lnTo>
                  <a:lnTo>
                    <a:pt x="311" y="1242"/>
                  </a:lnTo>
                  <a:lnTo>
                    <a:pt x="1333" y="7777"/>
                  </a:lnTo>
                  <a:lnTo>
                    <a:pt x="2812" y="7777"/>
                  </a:lnTo>
                  <a:lnTo>
                    <a:pt x="2137" y="1169"/>
                  </a:lnTo>
                  <a:lnTo>
                    <a:pt x="1826" y="1"/>
                  </a:lnTo>
                  <a:close/>
                </a:path>
              </a:pathLst>
            </a:custGeom>
            <a:solidFill>
              <a:srgbClr val="FFBF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0" name="Google Shape;4620;p119"/>
            <p:cNvSpPr/>
            <p:nvPr/>
          </p:nvSpPr>
          <p:spPr>
            <a:xfrm>
              <a:off x="1450562" y="3458820"/>
              <a:ext cx="135513" cy="190511"/>
            </a:xfrm>
            <a:custGeom>
              <a:avLst/>
              <a:gdLst/>
              <a:ahLst/>
              <a:cxnLst/>
              <a:rect l="l" t="t" r="r" b="b"/>
              <a:pathLst>
                <a:path w="2666" h="3748" extrusionOk="0">
                  <a:moveTo>
                    <a:pt x="621" y="0"/>
                  </a:moveTo>
                  <a:lnTo>
                    <a:pt x="858" y="858"/>
                  </a:lnTo>
                  <a:lnTo>
                    <a:pt x="439" y="1223"/>
                  </a:lnTo>
                  <a:cubicBezTo>
                    <a:pt x="201" y="1424"/>
                    <a:pt x="73" y="1698"/>
                    <a:pt x="55" y="2008"/>
                  </a:cubicBezTo>
                  <a:lnTo>
                    <a:pt x="0" y="2976"/>
                  </a:lnTo>
                  <a:cubicBezTo>
                    <a:pt x="220" y="2976"/>
                    <a:pt x="402" y="2830"/>
                    <a:pt x="475" y="2611"/>
                  </a:cubicBezTo>
                  <a:lnTo>
                    <a:pt x="676" y="1990"/>
                  </a:lnTo>
                  <a:lnTo>
                    <a:pt x="895" y="3469"/>
                  </a:lnTo>
                  <a:cubicBezTo>
                    <a:pt x="925" y="3649"/>
                    <a:pt x="1076" y="3747"/>
                    <a:pt x="1225" y="3747"/>
                  </a:cubicBezTo>
                  <a:cubicBezTo>
                    <a:pt x="1347" y="3747"/>
                    <a:pt x="1466" y="3682"/>
                    <a:pt x="1516" y="3542"/>
                  </a:cubicBezTo>
                  <a:cubicBezTo>
                    <a:pt x="1589" y="3323"/>
                    <a:pt x="1735" y="3158"/>
                    <a:pt x="1935" y="3049"/>
                  </a:cubicBezTo>
                  <a:lnTo>
                    <a:pt x="2118" y="2958"/>
                  </a:lnTo>
                  <a:cubicBezTo>
                    <a:pt x="2465" y="2757"/>
                    <a:pt x="2666" y="2337"/>
                    <a:pt x="2574" y="1954"/>
                  </a:cubicBezTo>
                  <a:lnTo>
                    <a:pt x="2337" y="858"/>
                  </a:lnTo>
                  <a:lnTo>
                    <a:pt x="2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1" name="Google Shape;4621;p119"/>
            <p:cNvSpPr/>
            <p:nvPr/>
          </p:nvSpPr>
          <p:spPr>
            <a:xfrm>
              <a:off x="1426417" y="3107126"/>
              <a:ext cx="94696" cy="33446"/>
            </a:xfrm>
            <a:custGeom>
              <a:avLst/>
              <a:gdLst/>
              <a:ahLst/>
              <a:cxnLst/>
              <a:rect l="l" t="t" r="r" b="b"/>
              <a:pathLst>
                <a:path w="1863" h="658" extrusionOk="0">
                  <a:moveTo>
                    <a:pt x="1826" y="1"/>
                  </a:moveTo>
                  <a:lnTo>
                    <a:pt x="1" y="37"/>
                  </a:lnTo>
                  <a:lnTo>
                    <a:pt x="165" y="658"/>
                  </a:lnTo>
                  <a:lnTo>
                    <a:pt x="1863" y="128"/>
                  </a:lnTo>
                  <a:lnTo>
                    <a:pt x="1826" y="1"/>
                  </a:lnTo>
                  <a:close/>
                </a:path>
              </a:pathLst>
            </a:custGeom>
            <a:solidFill>
              <a:srgbClr val="472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2" name="Google Shape;4622;p119"/>
            <p:cNvSpPr/>
            <p:nvPr/>
          </p:nvSpPr>
          <p:spPr>
            <a:xfrm>
              <a:off x="819553" y="2649654"/>
              <a:ext cx="586527" cy="954892"/>
            </a:xfrm>
            <a:custGeom>
              <a:avLst/>
              <a:gdLst/>
              <a:ahLst/>
              <a:cxnLst/>
              <a:rect l="l" t="t" r="r" b="b"/>
              <a:pathLst>
                <a:path w="11539" h="18786" extrusionOk="0">
                  <a:moveTo>
                    <a:pt x="5970" y="1"/>
                  </a:moveTo>
                  <a:lnTo>
                    <a:pt x="4966" y="74"/>
                  </a:lnTo>
                  <a:lnTo>
                    <a:pt x="768" y="987"/>
                  </a:lnTo>
                  <a:lnTo>
                    <a:pt x="1297" y="9055"/>
                  </a:lnTo>
                  <a:lnTo>
                    <a:pt x="1" y="16887"/>
                  </a:lnTo>
                  <a:lnTo>
                    <a:pt x="403" y="17161"/>
                  </a:lnTo>
                  <a:cubicBezTo>
                    <a:pt x="1714" y="18221"/>
                    <a:pt x="3362" y="18786"/>
                    <a:pt x="5050" y="18786"/>
                  </a:cubicBezTo>
                  <a:cubicBezTo>
                    <a:pt x="5077" y="18786"/>
                    <a:pt x="5104" y="18786"/>
                    <a:pt x="5131" y="18785"/>
                  </a:cubicBezTo>
                  <a:lnTo>
                    <a:pt x="6810" y="18785"/>
                  </a:lnTo>
                  <a:cubicBezTo>
                    <a:pt x="6837" y="18786"/>
                    <a:pt x="6864" y="18786"/>
                    <a:pt x="6891" y="18786"/>
                  </a:cubicBezTo>
                  <a:cubicBezTo>
                    <a:pt x="8579" y="18786"/>
                    <a:pt x="10226" y="18221"/>
                    <a:pt x="11538" y="17161"/>
                  </a:cubicBezTo>
                  <a:lnTo>
                    <a:pt x="10644" y="9055"/>
                  </a:lnTo>
                  <a:lnTo>
                    <a:pt x="11173" y="987"/>
                  </a:lnTo>
                  <a:lnTo>
                    <a:pt x="6974" y="74"/>
                  </a:lnTo>
                  <a:lnTo>
                    <a:pt x="597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3" name="Google Shape;4623;p119"/>
            <p:cNvSpPr/>
            <p:nvPr/>
          </p:nvSpPr>
          <p:spPr>
            <a:xfrm>
              <a:off x="889190" y="3296417"/>
              <a:ext cx="412028" cy="153354"/>
            </a:xfrm>
            <a:custGeom>
              <a:avLst/>
              <a:gdLst/>
              <a:ahLst/>
              <a:cxnLst/>
              <a:rect l="l" t="t" r="r" b="b"/>
              <a:pathLst>
                <a:path w="8106" h="3017" extrusionOk="0">
                  <a:moveTo>
                    <a:pt x="0" y="1"/>
                  </a:moveTo>
                  <a:cubicBezTo>
                    <a:pt x="493" y="512"/>
                    <a:pt x="1022" y="968"/>
                    <a:pt x="1588" y="1388"/>
                  </a:cubicBezTo>
                  <a:cubicBezTo>
                    <a:pt x="2246" y="1863"/>
                    <a:pt x="2957" y="2264"/>
                    <a:pt x="3706" y="2556"/>
                  </a:cubicBezTo>
                  <a:cubicBezTo>
                    <a:pt x="4473" y="2848"/>
                    <a:pt x="5276" y="3013"/>
                    <a:pt x="6097" y="3013"/>
                  </a:cubicBezTo>
                  <a:cubicBezTo>
                    <a:pt x="6147" y="3015"/>
                    <a:pt x="6196" y="3016"/>
                    <a:pt x="6246" y="3016"/>
                  </a:cubicBezTo>
                  <a:cubicBezTo>
                    <a:pt x="6579" y="3016"/>
                    <a:pt x="6911" y="2964"/>
                    <a:pt x="7229" y="2885"/>
                  </a:cubicBezTo>
                  <a:cubicBezTo>
                    <a:pt x="7558" y="2812"/>
                    <a:pt x="7868" y="2648"/>
                    <a:pt x="8105" y="2410"/>
                  </a:cubicBezTo>
                  <a:lnTo>
                    <a:pt x="8105" y="2410"/>
                  </a:lnTo>
                  <a:cubicBezTo>
                    <a:pt x="7832" y="2611"/>
                    <a:pt x="7521" y="2739"/>
                    <a:pt x="7193" y="2775"/>
                  </a:cubicBezTo>
                  <a:cubicBezTo>
                    <a:pt x="6961" y="2810"/>
                    <a:pt x="6730" y="2823"/>
                    <a:pt x="6503" y="2823"/>
                  </a:cubicBezTo>
                  <a:cubicBezTo>
                    <a:pt x="6372" y="2823"/>
                    <a:pt x="6243" y="2819"/>
                    <a:pt x="6116" y="2812"/>
                  </a:cubicBezTo>
                  <a:cubicBezTo>
                    <a:pt x="5331" y="2739"/>
                    <a:pt x="4564" y="2575"/>
                    <a:pt x="3834" y="2283"/>
                  </a:cubicBezTo>
                  <a:cubicBezTo>
                    <a:pt x="3085" y="1990"/>
                    <a:pt x="2392" y="1644"/>
                    <a:pt x="1716" y="1206"/>
                  </a:cubicBezTo>
                  <a:cubicBezTo>
                    <a:pt x="1077" y="804"/>
                    <a:pt x="493" y="384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4" name="Google Shape;4624;p119"/>
            <p:cNvSpPr/>
            <p:nvPr/>
          </p:nvSpPr>
          <p:spPr>
            <a:xfrm>
              <a:off x="1079398" y="3302924"/>
              <a:ext cx="241290" cy="85394"/>
            </a:xfrm>
            <a:custGeom>
              <a:avLst/>
              <a:gdLst/>
              <a:ahLst/>
              <a:cxnLst/>
              <a:rect l="l" t="t" r="r" b="b"/>
              <a:pathLst>
                <a:path w="4747" h="1680" extrusionOk="0">
                  <a:moveTo>
                    <a:pt x="4747" y="0"/>
                  </a:moveTo>
                  <a:cubicBezTo>
                    <a:pt x="4436" y="256"/>
                    <a:pt x="4090" y="475"/>
                    <a:pt x="3743" y="676"/>
                  </a:cubicBezTo>
                  <a:cubicBezTo>
                    <a:pt x="3359" y="895"/>
                    <a:pt x="2939" y="1078"/>
                    <a:pt x="2520" y="1224"/>
                  </a:cubicBezTo>
                  <a:cubicBezTo>
                    <a:pt x="2081" y="1370"/>
                    <a:pt x="1643" y="1479"/>
                    <a:pt x="1205" y="1534"/>
                  </a:cubicBezTo>
                  <a:cubicBezTo>
                    <a:pt x="804" y="1589"/>
                    <a:pt x="402" y="1607"/>
                    <a:pt x="0" y="1607"/>
                  </a:cubicBezTo>
                  <a:cubicBezTo>
                    <a:pt x="268" y="1656"/>
                    <a:pt x="536" y="1680"/>
                    <a:pt x="804" y="1680"/>
                  </a:cubicBezTo>
                  <a:cubicBezTo>
                    <a:pt x="938" y="1680"/>
                    <a:pt x="1071" y="1674"/>
                    <a:pt x="1205" y="1662"/>
                  </a:cubicBezTo>
                  <a:cubicBezTo>
                    <a:pt x="1680" y="1625"/>
                    <a:pt x="2136" y="1534"/>
                    <a:pt x="2574" y="1388"/>
                  </a:cubicBezTo>
                  <a:cubicBezTo>
                    <a:pt x="3013" y="1242"/>
                    <a:pt x="3432" y="1041"/>
                    <a:pt x="3816" y="785"/>
                  </a:cubicBezTo>
                  <a:cubicBezTo>
                    <a:pt x="4144" y="566"/>
                    <a:pt x="4473" y="293"/>
                    <a:pt x="4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5" name="Google Shape;4625;p119"/>
            <p:cNvSpPr/>
            <p:nvPr/>
          </p:nvSpPr>
          <p:spPr>
            <a:xfrm>
              <a:off x="961573" y="2827814"/>
              <a:ext cx="370246" cy="167485"/>
            </a:xfrm>
            <a:custGeom>
              <a:avLst/>
              <a:gdLst/>
              <a:ahLst/>
              <a:cxnLst/>
              <a:rect l="l" t="t" r="r" b="b"/>
              <a:pathLst>
                <a:path w="7284" h="3295" extrusionOk="0">
                  <a:moveTo>
                    <a:pt x="7284" y="1"/>
                  </a:moveTo>
                  <a:lnTo>
                    <a:pt x="7284" y="1"/>
                  </a:lnTo>
                  <a:cubicBezTo>
                    <a:pt x="6827" y="457"/>
                    <a:pt x="6335" y="859"/>
                    <a:pt x="5823" y="1242"/>
                  </a:cubicBezTo>
                  <a:cubicBezTo>
                    <a:pt x="4655" y="2082"/>
                    <a:pt x="3322" y="2684"/>
                    <a:pt x="1899" y="2995"/>
                  </a:cubicBezTo>
                  <a:cubicBezTo>
                    <a:pt x="1278" y="3141"/>
                    <a:pt x="639" y="3214"/>
                    <a:pt x="0" y="3250"/>
                  </a:cubicBezTo>
                  <a:cubicBezTo>
                    <a:pt x="263" y="3279"/>
                    <a:pt x="523" y="3294"/>
                    <a:pt x="781" y="3294"/>
                  </a:cubicBezTo>
                  <a:cubicBezTo>
                    <a:pt x="1168" y="3294"/>
                    <a:pt x="1552" y="3261"/>
                    <a:pt x="1935" y="3196"/>
                  </a:cubicBezTo>
                  <a:cubicBezTo>
                    <a:pt x="3414" y="2958"/>
                    <a:pt x="4801" y="2338"/>
                    <a:pt x="5951" y="1407"/>
                  </a:cubicBezTo>
                  <a:cubicBezTo>
                    <a:pt x="6444" y="987"/>
                    <a:pt x="6900" y="512"/>
                    <a:pt x="72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6" name="Google Shape;4626;p119"/>
            <p:cNvSpPr/>
            <p:nvPr/>
          </p:nvSpPr>
          <p:spPr>
            <a:xfrm>
              <a:off x="893816" y="2821358"/>
              <a:ext cx="301625" cy="99474"/>
            </a:xfrm>
            <a:custGeom>
              <a:avLst/>
              <a:gdLst/>
              <a:ahLst/>
              <a:cxnLst/>
              <a:rect l="l" t="t" r="r" b="b"/>
              <a:pathLst>
                <a:path w="5934" h="1957" extrusionOk="0">
                  <a:moveTo>
                    <a:pt x="0" y="0"/>
                  </a:moveTo>
                  <a:cubicBezTo>
                    <a:pt x="347" y="365"/>
                    <a:pt x="749" y="694"/>
                    <a:pt x="1169" y="968"/>
                  </a:cubicBezTo>
                  <a:cubicBezTo>
                    <a:pt x="2155" y="1588"/>
                    <a:pt x="3286" y="1917"/>
                    <a:pt x="4436" y="1953"/>
                  </a:cubicBezTo>
                  <a:cubicBezTo>
                    <a:pt x="4500" y="1956"/>
                    <a:pt x="4564" y="1957"/>
                    <a:pt x="4627" y="1957"/>
                  </a:cubicBezTo>
                  <a:cubicBezTo>
                    <a:pt x="5071" y="1957"/>
                    <a:pt x="5502" y="1901"/>
                    <a:pt x="5933" y="1789"/>
                  </a:cubicBezTo>
                  <a:lnTo>
                    <a:pt x="5933" y="1789"/>
                  </a:lnTo>
                  <a:cubicBezTo>
                    <a:pt x="5687" y="1816"/>
                    <a:pt x="5440" y="1830"/>
                    <a:pt x="5194" y="1830"/>
                  </a:cubicBezTo>
                  <a:cubicBezTo>
                    <a:pt x="4948" y="1830"/>
                    <a:pt x="4701" y="1816"/>
                    <a:pt x="4455" y="1789"/>
                  </a:cubicBezTo>
                  <a:cubicBezTo>
                    <a:pt x="3889" y="1753"/>
                    <a:pt x="3341" y="1643"/>
                    <a:pt x="2793" y="1479"/>
                  </a:cubicBezTo>
                  <a:cubicBezTo>
                    <a:pt x="2264" y="1314"/>
                    <a:pt x="1735" y="1095"/>
                    <a:pt x="1242" y="822"/>
                  </a:cubicBezTo>
                  <a:cubicBezTo>
                    <a:pt x="804" y="584"/>
                    <a:pt x="402" y="31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7" name="Google Shape;4627;p119"/>
            <p:cNvSpPr/>
            <p:nvPr/>
          </p:nvSpPr>
          <p:spPr>
            <a:xfrm>
              <a:off x="955981" y="3100619"/>
              <a:ext cx="359165" cy="51491"/>
            </a:xfrm>
            <a:custGeom>
              <a:avLst/>
              <a:gdLst/>
              <a:ahLst/>
              <a:cxnLst/>
              <a:rect l="l" t="t" r="r" b="b"/>
              <a:pathLst>
                <a:path w="7066" h="1013" extrusionOk="0">
                  <a:moveTo>
                    <a:pt x="0" y="1"/>
                  </a:moveTo>
                  <a:lnTo>
                    <a:pt x="0" y="1"/>
                  </a:lnTo>
                  <a:cubicBezTo>
                    <a:pt x="493" y="293"/>
                    <a:pt x="1005" y="530"/>
                    <a:pt x="1570" y="695"/>
                  </a:cubicBezTo>
                  <a:cubicBezTo>
                    <a:pt x="2267" y="906"/>
                    <a:pt x="2990" y="1012"/>
                    <a:pt x="3715" y="1012"/>
                  </a:cubicBezTo>
                  <a:cubicBezTo>
                    <a:pt x="4301" y="1012"/>
                    <a:pt x="4887" y="943"/>
                    <a:pt x="5459" y="804"/>
                  </a:cubicBezTo>
                  <a:cubicBezTo>
                    <a:pt x="6025" y="658"/>
                    <a:pt x="6572" y="457"/>
                    <a:pt x="7065" y="183"/>
                  </a:cubicBezTo>
                  <a:lnTo>
                    <a:pt x="7065" y="183"/>
                  </a:lnTo>
                  <a:cubicBezTo>
                    <a:pt x="6536" y="366"/>
                    <a:pt x="5988" y="512"/>
                    <a:pt x="5422" y="622"/>
                  </a:cubicBezTo>
                  <a:cubicBezTo>
                    <a:pt x="4868" y="726"/>
                    <a:pt x="4307" y="777"/>
                    <a:pt x="3745" y="777"/>
                  </a:cubicBezTo>
                  <a:cubicBezTo>
                    <a:pt x="3030" y="777"/>
                    <a:pt x="2313" y="694"/>
                    <a:pt x="1607" y="530"/>
                  </a:cubicBezTo>
                  <a:cubicBezTo>
                    <a:pt x="1059" y="402"/>
                    <a:pt x="512" y="220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8" name="Google Shape;4628;p119"/>
            <p:cNvSpPr/>
            <p:nvPr/>
          </p:nvSpPr>
          <p:spPr>
            <a:xfrm>
              <a:off x="997713" y="2643198"/>
              <a:ext cx="95662" cy="296034"/>
            </a:xfrm>
            <a:custGeom>
              <a:avLst/>
              <a:gdLst/>
              <a:ahLst/>
              <a:cxnLst/>
              <a:rect l="l" t="t" r="r" b="b"/>
              <a:pathLst>
                <a:path w="1882" h="5824" extrusionOk="0">
                  <a:moveTo>
                    <a:pt x="1826" y="0"/>
                  </a:moveTo>
                  <a:lnTo>
                    <a:pt x="1699" y="55"/>
                  </a:lnTo>
                  <a:cubicBezTo>
                    <a:pt x="877" y="237"/>
                    <a:pt x="275" y="913"/>
                    <a:pt x="165" y="1753"/>
                  </a:cubicBezTo>
                  <a:lnTo>
                    <a:pt x="129" y="1953"/>
                  </a:lnTo>
                  <a:cubicBezTo>
                    <a:pt x="19" y="2793"/>
                    <a:pt x="1" y="3651"/>
                    <a:pt x="111" y="4509"/>
                  </a:cubicBezTo>
                  <a:lnTo>
                    <a:pt x="257" y="5823"/>
                  </a:lnTo>
                  <a:lnTo>
                    <a:pt x="457" y="5805"/>
                  </a:lnTo>
                  <a:lnTo>
                    <a:pt x="311" y="4491"/>
                  </a:lnTo>
                  <a:cubicBezTo>
                    <a:pt x="220" y="3651"/>
                    <a:pt x="238" y="2811"/>
                    <a:pt x="348" y="1972"/>
                  </a:cubicBezTo>
                  <a:lnTo>
                    <a:pt x="366" y="1771"/>
                  </a:lnTo>
                  <a:cubicBezTo>
                    <a:pt x="476" y="1022"/>
                    <a:pt x="1023" y="420"/>
                    <a:pt x="1735" y="237"/>
                  </a:cubicBezTo>
                  <a:lnTo>
                    <a:pt x="1881" y="219"/>
                  </a:lnTo>
                  <a:lnTo>
                    <a:pt x="182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9" name="Google Shape;4629;p119"/>
            <p:cNvSpPr/>
            <p:nvPr/>
          </p:nvSpPr>
          <p:spPr>
            <a:xfrm>
              <a:off x="1154576" y="2644113"/>
              <a:ext cx="124381" cy="177295"/>
            </a:xfrm>
            <a:custGeom>
              <a:avLst/>
              <a:gdLst/>
              <a:ahLst/>
              <a:cxnLst/>
              <a:rect l="l" t="t" r="r" b="b"/>
              <a:pathLst>
                <a:path w="2447" h="3488" extrusionOk="0">
                  <a:moveTo>
                    <a:pt x="37" y="0"/>
                  </a:moveTo>
                  <a:lnTo>
                    <a:pt x="0" y="201"/>
                  </a:lnTo>
                  <a:lnTo>
                    <a:pt x="55" y="219"/>
                  </a:lnTo>
                  <a:cubicBezTo>
                    <a:pt x="584" y="329"/>
                    <a:pt x="968" y="767"/>
                    <a:pt x="1004" y="1296"/>
                  </a:cubicBezTo>
                  <a:lnTo>
                    <a:pt x="1059" y="1935"/>
                  </a:lnTo>
                  <a:cubicBezTo>
                    <a:pt x="475" y="2027"/>
                    <a:pt x="37" y="2538"/>
                    <a:pt x="37" y="3122"/>
                  </a:cubicBezTo>
                  <a:lnTo>
                    <a:pt x="37" y="3487"/>
                  </a:lnTo>
                  <a:lnTo>
                    <a:pt x="256" y="3487"/>
                  </a:lnTo>
                  <a:lnTo>
                    <a:pt x="256" y="3122"/>
                  </a:lnTo>
                  <a:cubicBezTo>
                    <a:pt x="283" y="2492"/>
                    <a:pt x="762" y="2177"/>
                    <a:pt x="1244" y="2177"/>
                  </a:cubicBezTo>
                  <a:cubicBezTo>
                    <a:pt x="1725" y="2177"/>
                    <a:pt x="2209" y="2492"/>
                    <a:pt x="2245" y="3122"/>
                  </a:cubicBezTo>
                  <a:lnTo>
                    <a:pt x="2245" y="3469"/>
                  </a:lnTo>
                  <a:lnTo>
                    <a:pt x="2446" y="3469"/>
                  </a:lnTo>
                  <a:lnTo>
                    <a:pt x="2446" y="3122"/>
                  </a:lnTo>
                  <a:cubicBezTo>
                    <a:pt x="2446" y="2465"/>
                    <a:pt x="1917" y="1935"/>
                    <a:pt x="1278" y="1935"/>
                  </a:cubicBezTo>
                  <a:lnTo>
                    <a:pt x="1223" y="1278"/>
                  </a:lnTo>
                  <a:cubicBezTo>
                    <a:pt x="1168" y="658"/>
                    <a:pt x="712" y="128"/>
                    <a:pt x="110" y="19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0" name="Google Shape;4630;p119"/>
            <p:cNvSpPr/>
            <p:nvPr/>
          </p:nvSpPr>
          <p:spPr>
            <a:xfrm>
              <a:off x="970824" y="2924340"/>
              <a:ext cx="83565" cy="70806"/>
            </a:xfrm>
            <a:custGeom>
              <a:avLst/>
              <a:gdLst/>
              <a:ahLst/>
              <a:cxnLst/>
              <a:rect l="l" t="t" r="r" b="b"/>
              <a:pathLst>
                <a:path w="1644" h="1393" extrusionOk="0">
                  <a:moveTo>
                    <a:pt x="932" y="0"/>
                  </a:moveTo>
                  <a:cubicBezTo>
                    <a:pt x="311" y="0"/>
                    <a:pt x="1" y="749"/>
                    <a:pt x="439" y="1187"/>
                  </a:cubicBezTo>
                  <a:cubicBezTo>
                    <a:pt x="580" y="1329"/>
                    <a:pt x="756" y="1392"/>
                    <a:pt x="930" y="1392"/>
                  </a:cubicBezTo>
                  <a:cubicBezTo>
                    <a:pt x="1292" y="1392"/>
                    <a:pt x="1644" y="1114"/>
                    <a:pt x="1644" y="694"/>
                  </a:cubicBezTo>
                  <a:cubicBezTo>
                    <a:pt x="1644" y="311"/>
                    <a:pt x="1315" y="0"/>
                    <a:pt x="932" y="0"/>
                  </a:cubicBezTo>
                  <a:close/>
                </a:path>
              </a:pathLst>
            </a:custGeom>
            <a:solidFill>
              <a:srgbClr val="E4E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1" name="Google Shape;4631;p119"/>
            <p:cNvSpPr/>
            <p:nvPr/>
          </p:nvSpPr>
          <p:spPr>
            <a:xfrm>
              <a:off x="982871" y="2932676"/>
              <a:ext cx="62216" cy="53524"/>
            </a:xfrm>
            <a:custGeom>
              <a:avLst/>
              <a:gdLst/>
              <a:ahLst/>
              <a:cxnLst/>
              <a:rect l="l" t="t" r="r" b="b"/>
              <a:pathLst>
                <a:path w="1224" h="1053" extrusionOk="0">
                  <a:moveTo>
                    <a:pt x="695" y="1"/>
                  </a:moveTo>
                  <a:cubicBezTo>
                    <a:pt x="238" y="1"/>
                    <a:pt x="1" y="567"/>
                    <a:pt x="329" y="895"/>
                  </a:cubicBezTo>
                  <a:cubicBezTo>
                    <a:pt x="438" y="1003"/>
                    <a:pt x="571" y="1052"/>
                    <a:pt x="702" y="1052"/>
                  </a:cubicBezTo>
                  <a:cubicBezTo>
                    <a:pt x="969" y="1052"/>
                    <a:pt x="1224" y="849"/>
                    <a:pt x="1224" y="530"/>
                  </a:cubicBezTo>
                  <a:cubicBezTo>
                    <a:pt x="1224" y="238"/>
                    <a:pt x="987" y="1"/>
                    <a:pt x="695" y="1"/>
                  </a:cubicBezTo>
                  <a:close/>
                </a:path>
              </a:pathLst>
            </a:custGeom>
            <a:solidFill>
              <a:srgbClr val="D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2" name="Google Shape;4632;p119"/>
            <p:cNvSpPr/>
            <p:nvPr/>
          </p:nvSpPr>
          <p:spPr>
            <a:xfrm>
              <a:off x="998679" y="2943808"/>
              <a:ext cx="36242" cy="31311"/>
            </a:xfrm>
            <a:custGeom>
              <a:avLst/>
              <a:gdLst/>
              <a:ahLst/>
              <a:cxnLst/>
              <a:rect l="l" t="t" r="r" b="b"/>
              <a:pathLst>
                <a:path w="713" h="616" extrusionOk="0">
                  <a:moveTo>
                    <a:pt x="402" y="1"/>
                  </a:moveTo>
                  <a:cubicBezTo>
                    <a:pt x="128" y="1"/>
                    <a:pt x="0" y="329"/>
                    <a:pt x="183" y="530"/>
                  </a:cubicBezTo>
                  <a:cubicBezTo>
                    <a:pt x="247" y="589"/>
                    <a:pt x="325" y="615"/>
                    <a:pt x="401" y="615"/>
                  </a:cubicBezTo>
                  <a:cubicBezTo>
                    <a:pt x="561" y="615"/>
                    <a:pt x="712" y="497"/>
                    <a:pt x="712" y="311"/>
                  </a:cubicBezTo>
                  <a:cubicBezTo>
                    <a:pt x="694" y="147"/>
                    <a:pt x="566" y="1"/>
                    <a:pt x="402" y="1"/>
                  </a:cubicBezTo>
                  <a:close/>
                </a:path>
              </a:pathLst>
            </a:custGeom>
            <a:solidFill>
              <a:srgbClr val="A99B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3" name="Google Shape;4633;p119"/>
            <p:cNvSpPr/>
            <p:nvPr/>
          </p:nvSpPr>
          <p:spPr>
            <a:xfrm>
              <a:off x="1159202" y="2821358"/>
              <a:ext cx="26025" cy="123466"/>
            </a:xfrm>
            <a:custGeom>
              <a:avLst/>
              <a:gdLst/>
              <a:ahLst/>
              <a:cxnLst/>
              <a:rect l="l" t="t" r="r" b="b"/>
              <a:pathLst>
                <a:path w="512" h="2429" extrusionOk="0">
                  <a:moveTo>
                    <a:pt x="0" y="0"/>
                  </a:moveTo>
                  <a:lnTo>
                    <a:pt x="0" y="1917"/>
                  </a:lnTo>
                  <a:cubicBezTo>
                    <a:pt x="0" y="2209"/>
                    <a:pt x="238" y="2428"/>
                    <a:pt x="511" y="2428"/>
                  </a:cubicBezTo>
                  <a:lnTo>
                    <a:pt x="511" y="2318"/>
                  </a:lnTo>
                  <a:cubicBezTo>
                    <a:pt x="292" y="2318"/>
                    <a:pt x="110" y="2136"/>
                    <a:pt x="110" y="1917"/>
                  </a:cubicBezTo>
                  <a:lnTo>
                    <a:pt x="110" y="0"/>
                  </a:lnTo>
                  <a:close/>
                </a:path>
              </a:pathLst>
            </a:custGeom>
            <a:solidFill>
              <a:srgbClr val="D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4" name="Google Shape;4634;p119"/>
            <p:cNvSpPr/>
            <p:nvPr/>
          </p:nvSpPr>
          <p:spPr>
            <a:xfrm>
              <a:off x="1184261" y="2937149"/>
              <a:ext cx="13012" cy="9505"/>
            </a:xfrm>
            <a:custGeom>
              <a:avLst/>
              <a:gdLst/>
              <a:ahLst/>
              <a:cxnLst/>
              <a:rect l="l" t="t" r="r" b="b"/>
              <a:pathLst>
                <a:path w="256" h="187" extrusionOk="0">
                  <a:moveTo>
                    <a:pt x="168" y="0"/>
                  </a:moveTo>
                  <a:cubicBezTo>
                    <a:pt x="161" y="0"/>
                    <a:pt x="154" y="2"/>
                    <a:pt x="146" y="4"/>
                  </a:cubicBezTo>
                  <a:lnTo>
                    <a:pt x="37" y="22"/>
                  </a:lnTo>
                  <a:cubicBezTo>
                    <a:pt x="18" y="22"/>
                    <a:pt x="0" y="22"/>
                    <a:pt x="0" y="40"/>
                  </a:cubicBezTo>
                  <a:lnTo>
                    <a:pt x="0" y="150"/>
                  </a:lnTo>
                  <a:cubicBezTo>
                    <a:pt x="18" y="168"/>
                    <a:pt x="18" y="168"/>
                    <a:pt x="37" y="168"/>
                  </a:cubicBezTo>
                  <a:lnTo>
                    <a:pt x="146" y="187"/>
                  </a:lnTo>
                  <a:cubicBezTo>
                    <a:pt x="201" y="187"/>
                    <a:pt x="256" y="150"/>
                    <a:pt x="256" y="95"/>
                  </a:cubicBezTo>
                  <a:cubicBezTo>
                    <a:pt x="256" y="48"/>
                    <a:pt x="215" y="0"/>
                    <a:pt x="168" y="0"/>
                  </a:cubicBezTo>
                  <a:close/>
                </a:path>
              </a:pathLst>
            </a:custGeom>
            <a:solidFill>
              <a:srgbClr val="A99B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5" name="Google Shape;4635;p119"/>
            <p:cNvSpPr/>
            <p:nvPr/>
          </p:nvSpPr>
          <p:spPr>
            <a:xfrm>
              <a:off x="1251052" y="2821358"/>
              <a:ext cx="26025" cy="123466"/>
            </a:xfrm>
            <a:custGeom>
              <a:avLst/>
              <a:gdLst/>
              <a:ahLst/>
              <a:cxnLst/>
              <a:rect l="l" t="t" r="r" b="b"/>
              <a:pathLst>
                <a:path w="512" h="2429" extrusionOk="0">
                  <a:moveTo>
                    <a:pt x="402" y="0"/>
                  </a:moveTo>
                  <a:lnTo>
                    <a:pt x="402" y="1917"/>
                  </a:lnTo>
                  <a:cubicBezTo>
                    <a:pt x="402" y="2136"/>
                    <a:pt x="220" y="2318"/>
                    <a:pt x="1" y="2318"/>
                  </a:cubicBezTo>
                  <a:lnTo>
                    <a:pt x="1" y="2428"/>
                  </a:lnTo>
                  <a:cubicBezTo>
                    <a:pt x="293" y="2428"/>
                    <a:pt x="512" y="2209"/>
                    <a:pt x="512" y="1917"/>
                  </a:cubicBezTo>
                  <a:lnTo>
                    <a:pt x="512" y="0"/>
                  </a:lnTo>
                  <a:close/>
                </a:path>
              </a:pathLst>
            </a:custGeom>
            <a:solidFill>
              <a:srgbClr val="D6CF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6" name="Google Shape;4636;p119"/>
            <p:cNvSpPr/>
            <p:nvPr/>
          </p:nvSpPr>
          <p:spPr>
            <a:xfrm>
              <a:off x="1239006" y="2937149"/>
              <a:ext cx="12098" cy="9505"/>
            </a:xfrm>
            <a:custGeom>
              <a:avLst/>
              <a:gdLst/>
              <a:ahLst/>
              <a:cxnLst/>
              <a:rect l="l" t="t" r="r" b="b"/>
              <a:pathLst>
                <a:path w="238" h="187" extrusionOk="0">
                  <a:moveTo>
                    <a:pt x="88" y="0"/>
                  </a:moveTo>
                  <a:cubicBezTo>
                    <a:pt x="41" y="0"/>
                    <a:pt x="0" y="48"/>
                    <a:pt x="0" y="95"/>
                  </a:cubicBezTo>
                  <a:cubicBezTo>
                    <a:pt x="0" y="150"/>
                    <a:pt x="55" y="187"/>
                    <a:pt x="110" y="187"/>
                  </a:cubicBezTo>
                  <a:lnTo>
                    <a:pt x="219" y="168"/>
                  </a:lnTo>
                  <a:cubicBezTo>
                    <a:pt x="238" y="168"/>
                    <a:pt x="238" y="168"/>
                    <a:pt x="238" y="150"/>
                  </a:cubicBezTo>
                  <a:lnTo>
                    <a:pt x="238" y="40"/>
                  </a:lnTo>
                  <a:cubicBezTo>
                    <a:pt x="238" y="22"/>
                    <a:pt x="238" y="22"/>
                    <a:pt x="219" y="22"/>
                  </a:cubicBezTo>
                  <a:lnTo>
                    <a:pt x="110" y="4"/>
                  </a:lnTo>
                  <a:cubicBezTo>
                    <a:pt x="102" y="2"/>
                    <a:pt x="95" y="0"/>
                    <a:pt x="88" y="0"/>
                  </a:cubicBezTo>
                  <a:close/>
                </a:path>
              </a:pathLst>
            </a:custGeom>
            <a:solidFill>
              <a:srgbClr val="A99B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7" name="Google Shape;4637;p119"/>
            <p:cNvSpPr/>
            <p:nvPr/>
          </p:nvSpPr>
          <p:spPr>
            <a:xfrm>
              <a:off x="1078483" y="2567105"/>
              <a:ext cx="89105" cy="132717"/>
            </a:xfrm>
            <a:custGeom>
              <a:avLst/>
              <a:gdLst/>
              <a:ahLst/>
              <a:cxnLst/>
              <a:rect l="l" t="t" r="r" b="b"/>
              <a:pathLst>
                <a:path w="1753" h="2611" extrusionOk="0">
                  <a:moveTo>
                    <a:pt x="0" y="0"/>
                  </a:moveTo>
                  <a:lnTo>
                    <a:pt x="0" y="2264"/>
                  </a:lnTo>
                  <a:cubicBezTo>
                    <a:pt x="0" y="2446"/>
                    <a:pt x="384" y="2611"/>
                    <a:pt x="876" y="2611"/>
                  </a:cubicBezTo>
                  <a:cubicBezTo>
                    <a:pt x="1369" y="2611"/>
                    <a:pt x="1753" y="2446"/>
                    <a:pt x="1753" y="2264"/>
                  </a:cubicBezTo>
                  <a:lnTo>
                    <a:pt x="1753" y="0"/>
                  </a:lnTo>
                  <a:close/>
                </a:path>
              </a:pathLst>
            </a:custGeom>
            <a:solidFill>
              <a:srgbClr val="FFBF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8" name="Google Shape;4638;p119"/>
            <p:cNvSpPr/>
            <p:nvPr/>
          </p:nvSpPr>
          <p:spPr>
            <a:xfrm>
              <a:off x="1078483" y="2567105"/>
              <a:ext cx="89105" cy="77058"/>
            </a:xfrm>
            <a:custGeom>
              <a:avLst/>
              <a:gdLst/>
              <a:ahLst/>
              <a:cxnLst/>
              <a:rect l="l" t="t" r="r" b="b"/>
              <a:pathLst>
                <a:path w="1753" h="1516" extrusionOk="0">
                  <a:moveTo>
                    <a:pt x="0" y="0"/>
                  </a:moveTo>
                  <a:lnTo>
                    <a:pt x="0" y="1169"/>
                  </a:lnTo>
                  <a:cubicBezTo>
                    <a:pt x="183" y="1388"/>
                    <a:pt x="438" y="1515"/>
                    <a:pt x="712" y="1515"/>
                  </a:cubicBezTo>
                  <a:lnTo>
                    <a:pt x="1041" y="1515"/>
                  </a:lnTo>
                  <a:cubicBezTo>
                    <a:pt x="1315" y="1515"/>
                    <a:pt x="1570" y="1388"/>
                    <a:pt x="1753" y="1169"/>
                  </a:cubicBezTo>
                  <a:lnTo>
                    <a:pt x="1753" y="0"/>
                  </a:lnTo>
                  <a:close/>
                </a:path>
              </a:pathLst>
            </a:custGeom>
            <a:solidFill>
              <a:srgbClr val="472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9" name="Google Shape;4639;p119"/>
            <p:cNvSpPr/>
            <p:nvPr/>
          </p:nvSpPr>
          <p:spPr>
            <a:xfrm>
              <a:off x="990292" y="2438098"/>
              <a:ext cx="265434" cy="101203"/>
            </a:xfrm>
            <a:custGeom>
              <a:avLst/>
              <a:gdLst/>
              <a:ahLst/>
              <a:cxnLst/>
              <a:rect l="l" t="t" r="r" b="b"/>
              <a:pathLst>
                <a:path w="5222" h="1991" extrusionOk="0">
                  <a:moveTo>
                    <a:pt x="1" y="1"/>
                  </a:moveTo>
                  <a:lnTo>
                    <a:pt x="1" y="859"/>
                  </a:lnTo>
                  <a:cubicBezTo>
                    <a:pt x="1" y="1479"/>
                    <a:pt x="512" y="1991"/>
                    <a:pt x="1151" y="1991"/>
                  </a:cubicBezTo>
                  <a:lnTo>
                    <a:pt x="4072" y="1991"/>
                  </a:lnTo>
                  <a:cubicBezTo>
                    <a:pt x="4711" y="1991"/>
                    <a:pt x="5222" y="1479"/>
                    <a:pt x="5222" y="859"/>
                  </a:cubicBezTo>
                  <a:lnTo>
                    <a:pt x="5222" y="1"/>
                  </a:lnTo>
                  <a:cubicBezTo>
                    <a:pt x="5222" y="640"/>
                    <a:pt x="4711" y="1151"/>
                    <a:pt x="4072" y="1151"/>
                  </a:cubicBezTo>
                  <a:lnTo>
                    <a:pt x="1151" y="1151"/>
                  </a:lnTo>
                  <a:cubicBezTo>
                    <a:pt x="512" y="1151"/>
                    <a:pt x="1" y="640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0" name="Google Shape;4640;p119"/>
            <p:cNvSpPr/>
            <p:nvPr/>
          </p:nvSpPr>
          <p:spPr>
            <a:xfrm>
              <a:off x="990292" y="2260904"/>
              <a:ext cx="265434" cy="235699"/>
            </a:xfrm>
            <a:custGeom>
              <a:avLst/>
              <a:gdLst/>
              <a:ahLst/>
              <a:cxnLst/>
              <a:rect l="l" t="t" r="r" b="b"/>
              <a:pathLst>
                <a:path w="5222" h="4637" extrusionOk="0">
                  <a:moveTo>
                    <a:pt x="2611" y="0"/>
                  </a:moveTo>
                  <a:cubicBezTo>
                    <a:pt x="1169" y="0"/>
                    <a:pt x="1" y="1168"/>
                    <a:pt x="1" y="2611"/>
                  </a:cubicBezTo>
                  <a:lnTo>
                    <a:pt x="1" y="3487"/>
                  </a:lnTo>
                  <a:cubicBezTo>
                    <a:pt x="1" y="4126"/>
                    <a:pt x="512" y="4637"/>
                    <a:pt x="1133" y="4637"/>
                  </a:cubicBezTo>
                  <a:lnTo>
                    <a:pt x="4072" y="4637"/>
                  </a:lnTo>
                  <a:cubicBezTo>
                    <a:pt x="4711" y="4637"/>
                    <a:pt x="5222" y="4126"/>
                    <a:pt x="5222" y="3487"/>
                  </a:cubicBezTo>
                  <a:lnTo>
                    <a:pt x="5222" y="2611"/>
                  </a:lnTo>
                  <a:cubicBezTo>
                    <a:pt x="5222" y="1168"/>
                    <a:pt x="4054" y="0"/>
                    <a:pt x="26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1" name="Google Shape;4641;p119"/>
            <p:cNvSpPr/>
            <p:nvPr/>
          </p:nvSpPr>
          <p:spPr>
            <a:xfrm>
              <a:off x="1020943" y="2384269"/>
              <a:ext cx="204184" cy="230209"/>
            </a:xfrm>
            <a:custGeom>
              <a:avLst/>
              <a:gdLst/>
              <a:ahLst/>
              <a:cxnLst/>
              <a:rect l="l" t="t" r="r" b="b"/>
              <a:pathLst>
                <a:path w="4017" h="4529" extrusionOk="0">
                  <a:moveTo>
                    <a:pt x="1278" y="1"/>
                  </a:moveTo>
                  <a:cubicBezTo>
                    <a:pt x="566" y="1"/>
                    <a:pt x="0" y="567"/>
                    <a:pt x="0" y="1279"/>
                  </a:cubicBezTo>
                  <a:lnTo>
                    <a:pt x="0" y="2520"/>
                  </a:lnTo>
                  <a:cubicBezTo>
                    <a:pt x="0" y="3634"/>
                    <a:pt x="895" y="4528"/>
                    <a:pt x="2008" y="4528"/>
                  </a:cubicBezTo>
                  <a:cubicBezTo>
                    <a:pt x="3122" y="4528"/>
                    <a:pt x="4016" y="3634"/>
                    <a:pt x="4016" y="2520"/>
                  </a:cubicBezTo>
                  <a:lnTo>
                    <a:pt x="4016" y="1279"/>
                  </a:lnTo>
                  <a:cubicBezTo>
                    <a:pt x="4016" y="567"/>
                    <a:pt x="3451" y="1"/>
                    <a:pt x="2739" y="1"/>
                  </a:cubicBezTo>
                  <a:close/>
                </a:path>
              </a:pathLst>
            </a:custGeom>
            <a:solidFill>
              <a:srgbClr val="FFBF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2" name="Google Shape;4642;p119"/>
            <p:cNvSpPr/>
            <p:nvPr/>
          </p:nvSpPr>
          <p:spPr>
            <a:xfrm>
              <a:off x="1031160" y="2481711"/>
              <a:ext cx="182836" cy="38122"/>
            </a:xfrm>
            <a:custGeom>
              <a:avLst/>
              <a:gdLst/>
              <a:ahLst/>
              <a:cxnLst/>
              <a:rect l="l" t="t" r="r" b="b"/>
              <a:pathLst>
                <a:path w="3597" h="750" extrusionOk="0">
                  <a:moveTo>
                    <a:pt x="1807" y="1"/>
                  </a:moveTo>
                  <a:cubicBezTo>
                    <a:pt x="1406" y="1"/>
                    <a:pt x="1150" y="402"/>
                    <a:pt x="0" y="475"/>
                  </a:cubicBezTo>
                  <a:lnTo>
                    <a:pt x="0" y="749"/>
                  </a:lnTo>
                  <a:cubicBezTo>
                    <a:pt x="1114" y="640"/>
                    <a:pt x="1369" y="238"/>
                    <a:pt x="1807" y="238"/>
                  </a:cubicBezTo>
                  <a:cubicBezTo>
                    <a:pt x="2227" y="238"/>
                    <a:pt x="2501" y="640"/>
                    <a:pt x="3596" y="749"/>
                  </a:cubicBezTo>
                  <a:lnTo>
                    <a:pt x="3596" y="475"/>
                  </a:lnTo>
                  <a:cubicBezTo>
                    <a:pt x="2465" y="402"/>
                    <a:pt x="2209" y="1"/>
                    <a:pt x="18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3" name="Google Shape;4643;p119"/>
            <p:cNvSpPr/>
            <p:nvPr/>
          </p:nvSpPr>
          <p:spPr>
            <a:xfrm>
              <a:off x="1030194" y="2493808"/>
              <a:ext cx="185631" cy="130887"/>
            </a:xfrm>
            <a:custGeom>
              <a:avLst/>
              <a:gdLst/>
              <a:ahLst/>
              <a:cxnLst/>
              <a:rect l="l" t="t" r="r" b="b"/>
              <a:pathLst>
                <a:path w="3652" h="2575" extrusionOk="0">
                  <a:moveTo>
                    <a:pt x="1826" y="0"/>
                  </a:moveTo>
                  <a:cubicBezTo>
                    <a:pt x="1407" y="0"/>
                    <a:pt x="1133" y="402"/>
                    <a:pt x="19" y="511"/>
                  </a:cubicBezTo>
                  <a:lnTo>
                    <a:pt x="19" y="931"/>
                  </a:lnTo>
                  <a:cubicBezTo>
                    <a:pt x="1" y="1826"/>
                    <a:pt x="731" y="2574"/>
                    <a:pt x="1626" y="2574"/>
                  </a:cubicBezTo>
                  <a:lnTo>
                    <a:pt x="2045" y="2574"/>
                  </a:lnTo>
                  <a:cubicBezTo>
                    <a:pt x="2940" y="2556"/>
                    <a:pt x="3652" y="1826"/>
                    <a:pt x="3634" y="931"/>
                  </a:cubicBezTo>
                  <a:lnTo>
                    <a:pt x="3634" y="511"/>
                  </a:lnTo>
                  <a:cubicBezTo>
                    <a:pt x="2520" y="402"/>
                    <a:pt x="2246" y="0"/>
                    <a:pt x="18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4" name="Google Shape;4644;p119"/>
            <p:cNvSpPr/>
            <p:nvPr/>
          </p:nvSpPr>
          <p:spPr>
            <a:xfrm>
              <a:off x="1039496" y="2412022"/>
              <a:ext cx="68722" cy="19620"/>
            </a:xfrm>
            <a:custGeom>
              <a:avLst/>
              <a:gdLst/>
              <a:ahLst/>
              <a:cxnLst/>
              <a:rect l="l" t="t" r="r" b="b"/>
              <a:pathLst>
                <a:path w="1352" h="386" extrusionOk="0">
                  <a:moveTo>
                    <a:pt x="713" y="1"/>
                  </a:moveTo>
                  <a:cubicBezTo>
                    <a:pt x="695" y="1"/>
                    <a:pt x="676" y="1"/>
                    <a:pt x="658" y="3"/>
                  </a:cubicBezTo>
                  <a:cubicBezTo>
                    <a:pt x="384" y="21"/>
                    <a:pt x="146" y="167"/>
                    <a:pt x="0" y="386"/>
                  </a:cubicBezTo>
                  <a:lnTo>
                    <a:pt x="1351" y="276"/>
                  </a:lnTo>
                  <a:cubicBezTo>
                    <a:pt x="1182" y="107"/>
                    <a:pt x="950" y="1"/>
                    <a:pt x="713" y="1"/>
                  </a:cubicBezTo>
                  <a:close/>
                </a:path>
              </a:pathLst>
            </a:custGeom>
            <a:solidFill>
              <a:srgbClr val="A03E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5" name="Google Shape;4645;p119"/>
            <p:cNvSpPr/>
            <p:nvPr/>
          </p:nvSpPr>
          <p:spPr>
            <a:xfrm>
              <a:off x="1061760" y="2440894"/>
              <a:ext cx="20484" cy="17333"/>
            </a:xfrm>
            <a:custGeom>
              <a:avLst/>
              <a:gdLst/>
              <a:ahLst/>
              <a:cxnLst/>
              <a:rect l="l" t="t" r="r" b="b"/>
              <a:pathLst>
                <a:path w="403" h="341" extrusionOk="0">
                  <a:moveTo>
                    <a:pt x="238" y="1"/>
                  </a:moveTo>
                  <a:cubicBezTo>
                    <a:pt x="74" y="1"/>
                    <a:pt x="1" y="183"/>
                    <a:pt x="110" y="293"/>
                  </a:cubicBezTo>
                  <a:cubicBezTo>
                    <a:pt x="144" y="326"/>
                    <a:pt x="184" y="341"/>
                    <a:pt x="224" y="341"/>
                  </a:cubicBezTo>
                  <a:cubicBezTo>
                    <a:pt x="315" y="341"/>
                    <a:pt x="402" y="266"/>
                    <a:pt x="402" y="165"/>
                  </a:cubicBezTo>
                  <a:cubicBezTo>
                    <a:pt x="402" y="74"/>
                    <a:pt x="329" y="1"/>
                    <a:pt x="238" y="1"/>
                  </a:cubicBezTo>
                  <a:close/>
                </a:path>
              </a:pathLst>
            </a:custGeom>
            <a:solidFill>
              <a:srgbClr val="472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6" name="Google Shape;4646;p119"/>
            <p:cNvSpPr/>
            <p:nvPr/>
          </p:nvSpPr>
          <p:spPr>
            <a:xfrm>
              <a:off x="1138768" y="2412022"/>
              <a:ext cx="67807" cy="19620"/>
            </a:xfrm>
            <a:custGeom>
              <a:avLst/>
              <a:gdLst/>
              <a:ahLst/>
              <a:cxnLst/>
              <a:rect l="l" t="t" r="r" b="b"/>
              <a:pathLst>
                <a:path w="1334" h="386" extrusionOk="0">
                  <a:moveTo>
                    <a:pt x="635" y="1"/>
                  </a:moveTo>
                  <a:cubicBezTo>
                    <a:pt x="384" y="1"/>
                    <a:pt x="153" y="107"/>
                    <a:pt x="1" y="276"/>
                  </a:cubicBezTo>
                  <a:lnTo>
                    <a:pt x="1333" y="386"/>
                  </a:lnTo>
                  <a:cubicBezTo>
                    <a:pt x="1187" y="167"/>
                    <a:pt x="950" y="21"/>
                    <a:pt x="694" y="3"/>
                  </a:cubicBezTo>
                  <a:cubicBezTo>
                    <a:pt x="675" y="1"/>
                    <a:pt x="655" y="1"/>
                    <a:pt x="635" y="1"/>
                  </a:cubicBezTo>
                  <a:close/>
                </a:path>
              </a:pathLst>
            </a:custGeom>
            <a:solidFill>
              <a:srgbClr val="A03E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7" name="Google Shape;4647;p119"/>
            <p:cNvSpPr/>
            <p:nvPr/>
          </p:nvSpPr>
          <p:spPr>
            <a:xfrm>
              <a:off x="1163827" y="2440894"/>
              <a:ext cx="20484" cy="17333"/>
            </a:xfrm>
            <a:custGeom>
              <a:avLst/>
              <a:gdLst/>
              <a:ahLst/>
              <a:cxnLst/>
              <a:rect l="l" t="t" r="r" b="b"/>
              <a:pathLst>
                <a:path w="403" h="341" extrusionOk="0">
                  <a:moveTo>
                    <a:pt x="165" y="1"/>
                  </a:moveTo>
                  <a:cubicBezTo>
                    <a:pt x="74" y="1"/>
                    <a:pt x="1" y="74"/>
                    <a:pt x="1" y="165"/>
                  </a:cubicBezTo>
                  <a:cubicBezTo>
                    <a:pt x="1" y="266"/>
                    <a:pt x="88" y="341"/>
                    <a:pt x="179" y="341"/>
                  </a:cubicBezTo>
                  <a:cubicBezTo>
                    <a:pt x="219" y="341"/>
                    <a:pt x="259" y="326"/>
                    <a:pt x="293" y="293"/>
                  </a:cubicBezTo>
                  <a:cubicBezTo>
                    <a:pt x="402" y="183"/>
                    <a:pt x="311" y="1"/>
                    <a:pt x="165" y="1"/>
                  </a:cubicBezTo>
                  <a:close/>
                </a:path>
              </a:pathLst>
            </a:custGeom>
            <a:solidFill>
              <a:srgbClr val="472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8" name="Google Shape;4648;p119"/>
            <p:cNvSpPr/>
            <p:nvPr/>
          </p:nvSpPr>
          <p:spPr>
            <a:xfrm>
              <a:off x="1243631" y="3337234"/>
              <a:ext cx="58505" cy="7472"/>
            </a:xfrm>
            <a:custGeom>
              <a:avLst/>
              <a:gdLst/>
              <a:ahLst/>
              <a:cxnLst/>
              <a:rect l="l" t="t" r="r" b="b"/>
              <a:pathLst>
                <a:path w="1151" h="147" extrusionOk="0">
                  <a:moveTo>
                    <a:pt x="1" y="147"/>
                  </a:moveTo>
                  <a:lnTo>
                    <a:pt x="1" y="147"/>
                  </a:lnTo>
                  <a:lnTo>
                    <a:pt x="11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p64"/>
          <p:cNvSpPr txBox="1">
            <a:spLocks noGrp="1"/>
          </p:cNvSpPr>
          <p:nvPr>
            <p:ph type="title"/>
          </p:nvPr>
        </p:nvSpPr>
        <p:spPr>
          <a:xfrm>
            <a:off x="609520" y="1710541"/>
            <a:ext cx="3426722" cy="148543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bg-BG" dirty="0"/>
              <a:t>Заболеваемост на населението</a:t>
            </a:r>
            <a:br>
              <a:rPr lang="bg-BG" dirty="0"/>
            </a:br>
            <a:endParaRPr dirty="0"/>
          </a:p>
        </p:txBody>
      </p:sp>
      <p:sp>
        <p:nvSpPr>
          <p:cNvPr id="794" name="Google Shape;794;p64"/>
          <p:cNvSpPr txBox="1">
            <a:spLocks noGrp="1"/>
          </p:cNvSpPr>
          <p:nvPr>
            <p:ph type="title" idx="2"/>
          </p:nvPr>
        </p:nvSpPr>
        <p:spPr>
          <a:xfrm>
            <a:off x="575821" y="171761"/>
            <a:ext cx="3048000" cy="139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01.</a:t>
            </a:r>
            <a:endParaRPr dirty="0"/>
          </a:p>
        </p:txBody>
      </p:sp>
      <p:sp>
        <p:nvSpPr>
          <p:cNvPr id="795" name="Google Shape;795;p64"/>
          <p:cNvSpPr/>
          <p:nvPr/>
        </p:nvSpPr>
        <p:spPr>
          <a:xfrm>
            <a:off x="7959915" y="812711"/>
            <a:ext cx="116400" cy="116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6" name="Google Shape;796;p64"/>
          <p:cNvSpPr/>
          <p:nvPr/>
        </p:nvSpPr>
        <p:spPr>
          <a:xfrm>
            <a:off x="8124171" y="812711"/>
            <a:ext cx="116400" cy="116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7" name="Google Shape;797;p64"/>
          <p:cNvSpPr/>
          <p:nvPr/>
        </p:nvSpPr>
        <p:spPr>
          <a:xfrm>
            <a:off x="8288427" y="812711"/>
            <a:ext cx="116400" cy="116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8" name="Google Shape;798;p64"/>
          <p:cNvGrpSpPr/>
          <p:nvPr/>
        </p:nvGrpSpPr>
        <p:grpSpPr>
          <a:xfrm>
            <a:off x="4195962" y="812731"/>
            <a:ext cx="4338518" cy="3791511"/>
            <a:chOff x="4195962" y="812731"/>
            <a:chExt cx="4338518" cy="3791511"/>
          </a:xfrm>
        </p:grpSpPr>
        <p:grpSp>
          <p:nvGrpSpPr>
            <p:cNvPr id="799" name="Google Shape;799;p64"/>
            <p:cNvGrpSpPr/>
            <p:nvPr/>
          </p:nvGrpSpPr>
          <p:grpSpPr>
            <a:xfrm>
              <a:off x="4470000" y="812731"/>
              <a:ext cx="3490051" cy="2287960"/>
              <a:chOff x="4849800" y="1060525"/>
              <a:chExt cx="2932816" cy="1922656"/>
            </a:xfrm>
          </p:grpSpPr>
          <p:sp>
            <p:nvSpPr>
              <p:cNvPr id="800" name="Google Shape;800;p64"/>
              <p:cNvSpPr/>
              <p:nvPr/>
            </p:nvSpPr>
            <p:spPr>
              <a:xfrm>
                <a:off x="5702118" y="1354752"/>
                <a:ext cx="412858" cy="1595400"/>
              </a:xfrm>
              <a:custGeom>
                <a:avLst/>
                <a:gdLst/>
                <a:ahLst/>
                <a:cxnLst/>
                <a:rect l="l" t="t" r="r" b="b"/>
                <a:pathLst>
                  <a:path w="5725" h="22123" extrusionOk="0">
                    <a:moveTo>
                      <a:pt x="5610" y="0"/>
                    </a:moveTo>
                    <a:cubicBezTo>
                      <a:pt x="3750" y="286"/>
                      <a:pt x="2663" y="1689"/>
                      <a:pt x="2233" y="4293"/>
                    </a:cubicBezTo>
                    <a:cubicBezTo>
                      <a:pt x="1890" y="6468"/>
                      <a:pt x="2062" y="9244"/>
                      <a:pt x="2233" y="11906"/>
                    </a:cubicBezTo>
                    <a:cubicBezTo>
                      <a:pt x="2491" y="16485"/>
                      <a:pt x="2748" y="20806"/>
                      <a:pt x="487" y="21293"/>
                    </a:cubicBezTo>
                    <a:cubicBezTo>
                      <a:pt x="316" y="21321"/>
                      <a:pt x="173" y="21350"/>
                      <a:pt x="1" y="21350"/>
                    </a:cubicBezTo>
                    <a:lnTo>
                      <a:pt x="58" y="22123"/>
                    </a:lnTo>
                    <a:cubicBezTo>
                      <a:pt x="173" y="22123"/>
                      <a:pt x="287" y="22094"/>
                      <a:pt x="402" y="22094"/>
                    </a:cubicBezTo>
                    <a:cubicBezTo>
                      <a:pt x="487" y="22065"/>
                      <a:pt x="573" y="22037"/>
                      <a:pt x="631" y="22037"/>
                    </a:cubicBezTo>
                    <a:cubicBezTo>
                      <a:pt x="3550" y="21407"/>
                      <a:pt x="3264" y="16771"/>
                      <a:pt x="2977" y="11848"/>
                    </a:cubicBezTo>
                    <a:cubicBezTo>
                      <a:pt x="2663" y="6668"/>
                      <a:pt x="2348" y="1288"/>
                      <a:pt x="5725" y="744"/>
                    </a:cubicBezTo>
                    <a:lnTo>
                      <a:pt x="561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64"/>
              <p:cNvSpPr/>
              <p:nvPr/>
            </p:nvSpPr>
            <p:spPr>
              <a:xfrm>
                <a:off x="5559765" y="1393045"/>
                <a:ext cx="1783260" cy="1590136"/>
              </a:xfrm>
              <a:custGeom>
                <a:avLst/>
                <a:gdLst/>
                <a:ahLst/>
                <a:cxnLst/>
                <a:rect l="l" t="t" r="r" b="b"/>
                <a:pathLst>
                  <a:path w="24728" h="22050" extrusionOk="0">
                    <a:moveTo>
                      <a:pt x="17788" y="1"/>
                    </a:moveTo>
                    <a:cubicBezTo>
                      <a:pt x="15721" y="1"/>
                      <a:pt x="13551" y="1179"/>
                      <a:pt x="12078" y="3733"/>
                    </a:cubicBezTo>
                    <a:cubicBezTo>
                      <a:pt x="11792" y="4247"/>
                      <a:pt x="11267" y="4533"/>
                      <a:pt x="10729" y="4533"/>
                    </a:cubicBezTo>
                    <a:cubicBezTo>
                      <a:pt x="10457" y="4533"/>
                      <a:pt x="10181" y="4459"/>
                      <a:pt x="9931" y="4306"/>
                    </a:cubicBezTo>
                    <a:cubicBezTo>
                      <a:pt x="8557" y="3481"/>
                      <a:pt x="7201" y="3115"/>
                      <a:pt x="5960" y="3115"/>
                    </a:cubicBezTo>
                    <a:cubicBezTo>
                      <a:pt x="2548" y="3115"/>
                      <a:pt x="0" y="5884"/>
                      <a:pt x="315" y="9514"/>
                    </a:cubicBezTo>
                    <a:cubicBezTo>
                      <a:pt x="687" y="13664"/>
                      <a:pt x="7384" y="19417"/>
                      <a:pt x="14024" y="21878"/>
                    </a:cubicBezTo>
                    <a:cubicBezTo>
                      <a:pt x="14337" y="21993"/>
                      <a:pt x="14665" y="22049"/>
                      <a:pt x="14991" y="22049"/>
                    </a:cubicBezTo>
                    <a:cubicBezTo>
                      <a:pt x="15794" y="22049"/>
                      <a:pt x="16585" y="21708"/>
                      <a:pt x="17115" y="21077"/>
                    </a:cubicBezTo>
                    <a:cubicBezTo>
                      <a:pt x="21694" y="15668"/>
                      <a:pt x="24727" y="7368"/>
                      <a:pt x="23010" y="3590"/>
                    </a:cubicBezTo>
                    <a:cubicBezTo>
                      <a:pt x="21975" y="1272"/>
                      <a:pt x="19936" y="1"/>
                      <a:pt x="1778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64"/>
              <p:cNvSpPr/>
              <p:nvPr/>
            </p:nvSpPr>
            <p:spPr>
              <a:xfrm>
                <a:off x="5451954" y="1248455"/>
                <a:ext cx="1794077" cy="1507348"/>
              </a:xfrm>
              <a:custGeom>
                <a:avLst/>
                <a:gdLst/>
                <a:ahLst/>
                <a:cxnLst/>
                <a:rect l="l" t="t" r="r" b="b"/>
                <a:pathLst>
                  <a:path w="24878" h="20902" extrusionOk="0">
                    <a:moveTo>
                      <a:pt x="18912" y="0"/>
                    </a:moveTo>
                    <a:cubicBezTo>
                      <a:pt x="16974" y="0"/>
                      <a:pt x="15119" y="985"/>
                      <a:pt x="13801" y="2476"/>
                    </a:cubicBezTo>
                    <a:cubicBezTo>
                      <a:pt x="13086" y="3306"/>
                      <a:pt x="12485" y="4250"/>
                      <a:pt x="12056" y="5280"/>
                    </a:cubicBezTo>
                    <a:cubicBezTo>
                      <a:pt x="10056" y="3479"/>
                      <a:pt x="7989" y="2708"/>
                      <a:pt x="6148" y="2708"/>
                    </a:cubicBezTo>
                    <a:cubicBezTo>
                      <a:pt x="2667" y="2708"/>
                      <a:pt x="0" y="5467"/>
                      <a:pt x="150" y="9230"/>
                    </a:cubicBezTo>
                    <a:cubicBezTo>
                      <a:pt x="265" y="12006"/>
                      <a:pt x="2440" y="14524"/>
                      <a:pt x="4300" y="16385"/>
                    </a:cubicBezTo>
                    <a:cubicBezTo>
                      <a:pt x="5988" y="18102"/>
                      <a:pt x="7963" y="20048"/>
                      <a:pt x="10367" y="20620"/>
                    </a:cubicBezTo>
                    <a:cubicBezTo>
                      <a:pt x="11144" y="20811"/>
                      <a:pt x="11906" y="20901"/>
                      <a:pt x="12651" y="20901"/>
                    </a:cubicBezTo>
                    <a:cubicBezTo>
                      <a:pt x="18933" y="20901"/>
                      <a:pt x="23912" y="14508"/>
                      <a:pt x="24705" y="8572"/>
                    </a:cubicBezTo>
                    <a:cubicBezTo>
                      <a:pt x="24848" y="7599"/>
                      <a:pt x="24877" y="6597"/>
                      <a:pt x="24791" y="5595"/>
                    </a:cubicBezTo>
                    <a:cubicBezTo>
                      <a:pt x="24734" y="5080"/>
                      <a:pt x="24620" y="4565"/>
                      <a:pt x="24476" y="4078"/>
                    </a:cubicBezTo>
                    <a:cubicBezTo>
                      <a:pt x="23875" y="2333"/>
                      <a:pt x="22530" y="959"/>
                      <a:pt x="20813" y="329"/>
                    </a:cubicBezTo>
                    <a:cubicBezTo>
                      <a:pt x="20181" y="105"/>
                      <a:pt x="19542" y="0"/>
                      <a:pt x="189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64"/>
              <p:cNvSpPr/>
              <p:nvPr/>
            </p:nvSpPr>
            <p:spPr>
              <a:xfrm>
                <a:off x="6443092" y="1464510"/>
                <a:ext cx="359133" cy="270143"/>
              </a:xfrm>
              <a:custGeom>
                <a:avLst/>
                <a:gdLst/>
                <a:ahLst/>
                <a:cxnLst/>
                <a:rect l="l" t="t" r="r" b="b"/>
                <a:pathLst>
                  <a:path w="4980" h="3746" extrusionOk="0">
                    <a:moveTo>
                      <a:pt x="4469" y="1"/>
                    </a:moveTo>
                    <a:cubicBezTo>
                      <a:pt x="4393" y="1"/>
                      <a:pt x="4315" y="17"/>
                      <a:pt x="4236" y="52"/>
                    </a:cubicBezTo>
                    <a:cubicBezTo>
                      <a:pt x="3749" y="224"/>
                      <a:pt x="3291" y="539"/>
                      <a:pt x="2919" y="939"/>
                    </a:cubicBezTo>
                    <a:cubicBezTo>
                      <a:pt x="2461" y="1397"/>
                      <a:pt x="2032" y="1855"/>
                      <a:pt x="1632" y="2370"/>
                    </a:cubicBezTo>
                    <a:cubicBezTo>
                      <a:pt x="1317" y="2800"/>
                      <a:pt x="859" y="3143"/>
                      <a:pt x="344" y="3372"/>
                    </a:cubicBezTo>
                    <a:cubicBezTo>
                      <a:pt x="286" y="3372"/>
                      <a:pt x="201" y="3401"/>
                      <a:pt x="143" y="3429"/>
                    </a:cubicBezTo>
                    <a:cubicBezTo>
                      <a:pt x="57" y="3486"/>
                      <a:pt x="0" y="3572"/>
                      <a:pt x="29" y="3658"/>
                    </a:cubicBezTo>
                    <a:cubicBezTo>
                      <a:pt x="158" y="3714"/>
                      <a:pt x="300" y="3745"/>
                      <a:pt x="445" y="3745"/>
                    </a:cubicBezTo>
                    <a:cubicBezTo>
                      <a:pt x="525" y="3745"/>
                      <a:pt x="606" y="3736"/>
                      <a:pt x="687" y="3715"/>
                    </a:cubicBezTo>
                    <a:cubicBezTo>
                      <a:pt x="1832" y="3458"/>
                      <a:pt x="2605" y="2485"/>
                      <a:pt x="3578" y="1855"/>
                    </a:cubicBezTo>
                    <a:cubicBezTo>
                      <a:pt x="4007" y="1569"/>
                      <a:pt x="4522" y="1340"/>
                      <a:pt x="4837" y="853"/>
                    </a:cubicBezTo>
                    <a:cubicBezTo>
                      <a:pt x="4951" y="653"/>
                      <a:pt x="4980" y="424"/>
                      <a:pt x="4894" y="224"/>
                    </a:cubicBezTo>
                    <a:cubicBezTo>
                      <a:pt x="4795" y="85"/>
                      <a:pt x="4640" y="1"/>
                      <a:pt x="446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64"/>
              <p:cNvSpPr/>
              <p:nvPr/>
            </p:nvSpPr>
            <p:spPr>
              <a:xfrm>
                <a:off x="5629932" y="1721959"/>
                <a:ext cx="267114" cy="403988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5602" extrusionOk="0">
                    <a:moveTo>
                      <a:pt x="3355" y="1"/>
                    </a:moveTo>
                    <a:cubicBezTo>
                      <a:pt x="2798" y="1"/>
                      <a:pt x="1682" y="823"/>
                      <a:pt x="1517" y="947"/>
                    </a:cubicBezTo>
                    <a:cubicBezTo>
                      <a:pt x="773" y="1605"/>
                      <a:pt x="286" y="2521"/>
                      <a:pt x="143" y="3522"/>
                    </a:cubicBezTo>
                    <a:cubicBezTo>
                      <a:pt x="0" y="4095"/>
                      <a:pt x="86" y="4696"/>
                      <a:pt x="315" y="5240"/>
                    </a:cubicBezTo>
                    <a:cubicBezTo>
                      <a:pt x="413" y="5410"/>
                      <a:pt x="593" y="5602"/>
                      <a:pt x="786" y="5602"/>
                    </a:cubicBezTo>
                    <a:cubicBezTo>
                      <a:pt x="820" y="5602"/>
                      <a:pt x="854" y="5596"/>
                      <a:pt x="887" y="5583"/>
                    </a:cubicBezTo>
                    <a:cubicBezTo>
                      <a:pt x="1116" y="5497"/>
                      <a:pt x="1116" y="5268"/>
                      <a:pt x="1145" y="5068"/>
                    </a:cubicBezTo>
                    <a:cubicBezTo>
                      <a:pt x="1317" y="3866"/>
                      <a:pt x="1660" y="2607"/>
                      <a:pt x="2490" y="1719"/>
                    </a:cubicBezTo>
                    <a:cubicBezTo>
                      <a:pt x="2862" y="1405"/>
                      <a:pt x="3206" y="1090"/>
                      <a:pt x="3520" y="718"/>
                    </a:cubicBezTo>
                    <a:cubicBezTo>
                      <a:pt x="3578" y="632"/>
                      <a:pt x="3635" y="546"/>
                      <a:pt x="3664" y="460"/>
                    </a:cubicBezTo>
                    <a:cubicBezTo>
                      <a:pt x="3704" y="124"/>
                      <a:pt x="3571" y="1"/>
                      <a:pt x="33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64"/>
              <p:cNvSpPr/>
              <p:nvPr/>
            </p:nvSpPr>
            <p:spPr>
              <a:xfrm>
                <a:off x="5958051" y="1678330"/>
                <a:ext cx="123894" cy="63461"/>
              </a:xfrm>
              <a:custGeom>
                <a:avLst/>
                <a:gdLst/>
                <a:ahLst/>
                <a:cxnLst/>
                <a:rect l="l" t="t" r="r" b="b"/>
                <a:pathLst>
                  <a:path w="1718" h="880" extrusionOk="0">
                    <a:moveTo>
                      <a:pt x="934" y="0"/>
                    </a:moveTo>
                    <a:cubicBezTo>
                      <a:pt x="718" y="0"/>
                      <a:pt x="507" y="41"/>
                      <a:pt x="373" y="92"/>
                    </a:cubicBezTo>
                    <a:cubicBezTo>
                      <a:pt x="230" y="121"/>
                      <a:pt x="87" y="235"/>
                      <a:pt x="29" y="378"/>
                    </a:cubicBezTo>
                    <a:cubicBezTo>
                      <a:pt x="1" y="493"/>
                      <a:pt x="87" y="665"/>
                      <a:pt x="201" y="722"/>
                    </a:cubicBezTo>
                    <a:cubicBezTo>
                      <a:pt x="258" y="779"/>
                      <a:pt x="344" y="808"/>
                      <a:pt x="430" y="836"/>
                    </a:cubicBezTo>
                    <a:cubicBezTo>
                      <a:pt x="587" y="865"/>
                      <a:pt x="738" y="879"/>
                      <a:pt x="888" y="879"/>
                    </a:cubicBezTo>
                    <a:cubicBezTo>
                      <a:pt x="1038" y="879"/>
                      <a:pt x="1188" y="865"/>
                      <a:pt x="1346" y="836"/>
                    </a:cubicBezTo>
                    <a:cubicBezTo>
                      <a:pt x="1432" y="836"/>
                      <a:pt x="1518" y="808"/>
                      <a:pt x="1603" y="750"/>
                    </a:cubicBezTo>
                    <a:cubicBezTo>
                      <a:pt x="1661" y="722"/>
                      <a:pt x="1718" y="636"/>
                      <a:pt x="1718" y="550"/>
                    </a:cubicBezTo>
                    <a:cubicBezTo>
                      <a:pt x="1718" y="128"/>
                      <a:pt x="1319" y="0"/>
                      <a:pt x="93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64"/>
              <p:cNvSpPr/>
              <p:nvPr/>
            </p:nvSpPr>
            <p:spPr>
              <a:xfrm>
                <a:off x="4849800" y="1905995"/>
                <a:ext cx="338508" cy="280599"/>
              </a:xfrm>
              <a:custGeom>
                <a:avLst/>
                <a:gdLst/>
                <a:ahLst/>
                <a:cxnLst/>
                <a:rect l="l" t="t" r="r" b="b"/>
                <a:pathLst>
                  <a:path w="4694" h="3891" extrusionOk="0">
                    <a:moveTo>
                      <a:pt x="2539" y="0"/>
                    </a:moveTo>
                    <a:cubicBezTo>
                      <a:pt x="2391" y="0"/>
                      <a:pt x="2241" y="18"/>
                      <a:pt x="2089" y="55"/>
                    </a:cubicBezTo>
                    <a:cubicBezTo>
                      <a:pt x="401" y="398"/>
                      <a:pt x="0" y="2630"/>
                      <a:pt x="1460" y="3575"/>
                    </a:cubicBezTo>
                    <a:cubicBezTo>
                      <a:pt x="1797" y="3793"/>
                      <a:pt x="2156" y="3891"/>
                      <a:pt x="2504" y="3891"/>
                    </a:cubicBezTo>
                    <a:cubicBezTo>
                      <a:pt x="3660" y="3891"/>
                      <a:pt x="4694" y="2812"/>
                      <a:pt x="4408" y="1514"/>
                    </a:cubicBezTo>
                    <a:cubicBezTo>
                      <a:pt x="4211" y="631"/>
                      <a:pt x="3426" y="0"/>
                      <a:pt x="25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64"/>
              <p:cNvSpPr/>
              <p:nvPr/>
            </p:nvSpPr>
            <p:spPr>
              <a:xfrm>
                <a:off x="4913765" y="1944577"/>
                <a:ext cx="239350" cy="197956"/>
              </a:xfrm>
              <a:custGeom>
                <a:avLst/>
                <a:gdLst/>
                <a:ahLst/>
                <a:cxnLst/>
                <a:rect l="l" t="t" r="r" b="b"/>
                <a:pathLst>
                  <a:path w="3319" h="2745" extrusionOk="0">
                    <a:moveTo>
                      <a:pt x="1782" y="0"/>
                    </a:moveTo>
                    <a:cubicBezTo>
                      <a:pt x="1684" y="0"/>
                      <a:pt x="1586" y="11"/>
                      <a:pt x="1489" y="35"/>
                    </a:cubicBezTo>
                    <a:cubicBezTo>
                      <a:pt x="287" y="292"/>
                      <a:pt x="0" y="1866"/>
                      <a:pt x="1031" y="2525"/>
                    </a:cubicBezTo>
                    <a:cubicBezTo>
                      <a:pt x="1269" y="2677"/>
                      <a:pt x="1522" y="2745"/>
                      <a:pt x="1767" y="2745"/>
                    </a:cubicBezTo>
                    <a:cubicBezTo>
                      <a:pt x="2585" y="2745"/>
                      <a:pt x="3318" y="1990"/>
                      <a:pt x="3120" y="1065"/>
                    </a:cubicBezTo>
                    <a:cubicBezTo>
                      <a:pt x="2972" y="447"/>
                      <a:pt x="2397" y="0"/>
                      <a:pt x="1782" y="0"/>
                    </a:cubicBezTo>
                    <a:close/>
                  </a:path>
                </a:pathLst>
              </a:custGeom>
              <a:solidFill>
                <a:srgbClr val="A2C6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64"/>
              <p:cNvSpPr/>
              <p:nvPr/>
            </p:nvSpPr>
            <p:spPr>
              <a:xfrm>
                <a:off x="5045879" y="2005225"/>
                <a:ext cx="660501" cy="945572"/>
              </a:xfrm>
              <a:custGeom>
                <a:avLst/>
                <a:gdLst/>
                <a:ahLst/>
                <a:cxnLst/>
                <a:rect l="l" t="t" r="r" b="b"/>
                <a:pathLst>
                  <a:path w="9159" h="13112" extrusionOk="0">
                    <a:moveTo>
                      <a:pt x="1073" y="0"/>
                    </a:moveTo>
                    <a:cubicBezTo>
                      <a:pt x="694" y="0"/>
                      <a:pt x="324" y="101"/>
                      <a:pt x="0" y="281"/>
                    </a:cubicBezTo>
                    <a:lnTo>
                      <a:pt x="401" y="911"/>
                    </a:lnTo>
                    <a:cubicBezTo>
                      <a:pt x="607" y="808"/>
                      <a:pt x="833" y="756"/>
                      <a:pt x="1062" y="756"/>
                    </a:cubicBezTo>
                    <a:cubicBezTo>
                      <a:pt x="1215" y="756"/>
                      <a:pt x="1368" y="779"/>
                      <a:pt x="1517" y="825"/>
                    </a:cubicBezTo>
                    <a:cubicBezTo>
                      <a:pt x="2204" y="1083"/>
                      <a:pt x="3234" y="1855"/>
                      <a:pt x="4264" y="4402"/>
                    </a:cubicBezTo>
                    <a:cubicBezTo>
                      <a:pt x="4722" y="5662"/>
                      <a:pt x="5123" y="6950"/>
                      <a:pt x="5438" y="8237"/>
                    </a:cubicBezTo>
                    <a:cubicBezTo>
                      <a:pt x="6128" y="10861"/>
                      <a:pt x="6712" y="13112"/>
                      <a:pt x="8912" y="13112"/>
                    </a:cubicBezTo>
                    <a:cubicBezTo>
                      <a:pt x="8992" y="13112"/>
                      <a:pt x="9074" y="13109"/>
                      <a:pt x="9158" y="13103"/>
                    </a:cubicBezTo>
                    <a:lnTo>
                      <a:pt x="9130" y="12330"/>
                    </a:lnTo>
                    <a:cubicBezTo>
                      <a:pt x="9055" y="12336"/>
                      <a:pt x="8983" y="12339"/>
                      <a:pt x="8914" y="12339"/>
                    </a:cubicBezTo>
                    <a:cubicBezTo>
                      <a:pt x="7372" y="12339"/>
                      <a:pt x="6921" y="10830"/>
                      <a:pt x="6182" y="8037"/>
                    </a:cubicBezTo>
                    <a:cubicBezTo>
                      <a:pt x="5867" y="6721"/>
                      <a:pt x="5466" y="5404"/>
                      <a:pt x="4980" y="4116"/>
                    </a:cubicBezTo>
                    <a:cubicBezTo>
                      <a:pt x="4064" y="1855"/>
                      <a:pt x="2976" y="482"/>
                      <a:pt x="1746" y="110"/>
                    </a:cubicBezTo>
                    <a:cubicBezTo>
                      <a:pt x="1523" y="35"/>
                      <a:pt x="1296" y="0"/>
                      <a:pt x="10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64"/>
              <p:cNvSpPr/>
              <p:nvPr/>
            </p:nvSpPr>
            <p:spPr>
              <a:xfrm>
                <a:off x="7028584" y="2256616"/>
                <a:ext cx="317883" cy="720357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9989" extrusionOk="0">
                    <a:moveTo>
                      <a:pt x="4207" y="1"/>
                    </a:moveTo>
                    <a:lnTo>
                      <a:pt x="3435" y="29"/>
                    </a:lnTo>
                    <a:cubicBezTo>
                      <a:pt x="3692" y="7585"/>
                      <a:pt x="1861" y="8930"/>
                      <a:pt x="0" y="9216"/>
                    </a:cubicBezTo>
                    <a:lnTo>
                      <a:pt x="115" y="9989"/>
                    </a:lnTo>
                    <a:cubicBezTo>
                      <a:pt x="3206" y="9474"/>
                      <a:pt x="4408" y="6497"/>
                      <a:pt x="420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64"/>
              <p:cNvSpPr/>
              <p:nvPr/>
            </p:nvSpPr>
            <p:spPr>
              <a:xfrm>
                <a:off x="6106679" y="1351435"/>
                <a:ext cx="934971" cy="1630592"/>
              </a:xfrm>
              <a:custGeom>
                <a:avLst/>
                <a:gdLst/>
                <a:ahLst/>
                <a:cxnLst/>
                <a:rect l="l" t="t" r="r" b="b"/>
                <a:pathLst>
                  <a:path w="12965" h="22611" extrusionOk="0">
                    <a:moveTo>
                      <a:pt x="556" y="0"/>
                    </a:moveTo>
                    <a:cubicBezTo>
                      <a:pt x="376" y="0"/>
                      <a:pt x="191" y="15"/>
                      <a:pt x="0" y="46"/>
                    </a:cubicBezTo>
                    <a:lnTo>
                      <a:pt x="115" y="790"/>
                    </a:lnTo>
                    <a:cubicBezTo>
                      <a:pt x="253" y="768"/>
                      <a:pt x="387" y="757"/>
                      <a:pt x="518" y="757"/>
                    </a:cubicBezTo>
                    <a:cubicBezTo>
                      <a:pt x="3436" y="757"/>
                      <a:pt x="4722" y="6118"/>
                      <a:pt x="5982" y="11322"/>
                    </a:cubicBezTo>
                    <a:cubicBezTo>
                      <a:pt x="7292" y="16871"/>
                      <a:pt x="8684" y="22610"/>
                      <a:pt x="12249" y="22610"/>
                    </a:cubicBezTo>
                    <a:cubicBezTo>
                      <a:pt x="12343" y="22610"/>
                      <a:pt x="12438" y="22606"/>
                      <a:pt x="12536" y="22598"/>
                    </a:cubicBezTo>
                    <a:cubicBezTo>
                      <a:pt x="12679" y="22569"/>
                      <a:pt x="12822" y="22569"/>
                      <a:pt x="12965" y="22541"/>
                    </a:cubicBezTo>
                    <a:lnTo>
                      <a:pt x="12822" y="21768"/>
                    </a:lnTo>
                    <a:cubicBezTo>
                      <a:pt x="12736" y="21768"/>
                      <a:pt x="12593" y="21797"/>
                      <a:pt x="12478" y="21797"/>
                    </a:cubicBezTo>
                    <a:cubicBezTo>
                      <a:pt x="12401" y="21804"/>
                      <a:pt x="12324" y="21807"/>
                      <a:pt x="12248" y="21807"/>
                    </a:cubicBezTo>
                    <a:cubicBezTo>
                      <a:pt x="9265" y="21807"/>
                      <a:pt x="7981" y="16369"/>
                      <a:pt x="6697" y="11122"/>
                    </a:cubicBezTo>
                    <a:cubicBezTo>
                      <a:pt x="5391" y="5651"/>
                      <a:pt x="4033" y="0"/>
                      <a:pt x="55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64"/>
              <p:cNvSpPr/>
              <p:nvPr/>
            </p:nvSpPr>
            <p:spPr>
              <a:xfrm>
                <a:off x="6847580" y="1168841"/>
                <a:ext cx="220888" cy="660646"/>
              </a:xfrm>
              <a:custGeom>
                <a:avLst/>
                <a:gdLst/>
                <a:ahLst/>
                <a:cxnLst/>
                <a:rect l="l" t="t" r="r" b="b"/>
                <a:pathLst>
                  <a:path w="3063" h="9161" extrusionOk="0">
                    <a:moveTo>
                      <a:pt x="2967" y="1"/>
                    </a:moveTo>
                    <a:cubicBezTo>
                      <a:pt x="2171" y="1"/>
                      <a:pt x="1409" y="341"/>
                      <a:pt x="859" y="947"/>
                    </a:cubicBezTo>
                    <a:cubicBezTo>
                      <a:pt x="172" y="1805"/>
                      <a:pt x="1" y="3179"/>
                      <a:pt x="373" y="4925"/>
                    </a:cubicBezTo>
                    <a:cubicBezTo>
                      <a:pt x="630" y="6270"/>
                      <a:pt x="945" y="7701"/>
                      <a:pt x="1403" y="9160"/>
                    </a:cubicBezTo>
                    <a:lnTo>
                      <a:pt x="1889" y="9017"/>
                    </a:lnTo>
                    <a:cubicBezTo>
                      <a:pt x="1460" y="7586"/>
                      <a:pt x="1145" y="6155"/>
                      <a:pt x="859" y="4839"/>
                    </a:cubicBezTo>
                    <a:cubicBezTo>
                      <a:pt x="544" y="3236"/>
                      <a:pt x="659" y="1977"/>
                      <a:pt x="1260" y="1262"/>
                    </a:cubicBezTo>
                    <a:cubicBezTo>
                      <a:pt x="1695" y="772"/>
                      <a:pt x="2311" y="515"/>
                      <a:pt x="2960" y="515"/>
                    </a:cubicBezTo>
                    <a:cubicBezTo>
                      <a:pt x="2994" y="515"/>
                      <a:pt x="3028" y="516"/>
                      <a:pt x="3063" y="517"/>
                    </a:cubicBezTo>
                    <a:lnTo>
                      <a:pt x="3063" y="2"/>
                    </a:lnTo>
                    <a:cubicBezTo>
                      <a:pt x="3031" y="1"/>
                      <a:pt x="2999" y="1"/>
                      <a:pt x="296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64"/>
              <p:cNvSpPr/>
              <p:nvPr/>
            </p:nvSpPr>
            <p:spPr>
              <a:xfrm>
                <a:off x="6932170" y="1814987"/>
                <a:ext cx="759587" cy="478844"/>
              </a:xfrm>
              <a:custGeom>
                <a:avLst/>
                <a:gdLst/>
                <a:ahLst/>
                <a:cxnLst/>
                <a:rect l="l" t="t" r="r" b="b"/>
                <a:pathLst>
                  <a:path w="10533" h="6640" extrusionOk="0">
                    <a:moveTo>
                      <a:pt x="974" y="0"/>
                    </a:moveTo>
                    <a:lnTo>
                      <a:pt x="1" y="286"/>
                    </a:lnTo>
                    <a:cubicBezTo>
                      <a:pt x="1317" y="4551"/>
                      <a:pt x="3006" y="6611"/>
                      <a:pt x="5210" y="6640"/>
                    </a:cubicBezTo>
                    <a:cubicBezTo>
                      <a:pt x="5381" y="6640"/>
                      <a:pt x="5582" y="6640"/>
                      <a:pt x="5782" y="6583"/>
                    </a:cubicBezTo>
                    <a:cubicBezTo>
                      <a:pt x="7700" y="6296"/>
                      <a:pt x="9274" y="4236"/>
                      <a:pt x="10533" y="372"/>
                    </a:cubicBezTo>
                    <a:lnTo>
                      <a:pt x="9560" y="57"/>
                    </a:lnTo>
                    <a:cubicBezTo>
                      <a:pt x="8367" y="3750"/>
                      <a:pt x="6892" y="5610"/>
                      <a:pt x="5247" y="5610"/>
                    </a:cubicBezTo>
                    <a:cubicBezTo>
                      <a:pt x="5235" y="5610"/>
                      <a:pt x="5222" y="5610"/>
                      <a:pt x="5210" y="5610"/>
                    </a:cubicBezTo>
                    <a:cubicBezTo>
                      <a:pt x="3550" y="5610"/>
                      <a:pt x="2119" y="3721"/>
                      <a:pt x="9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64"/>
              <p:cNvSpPr/>
              <p:nvPr/>
            </p:nvSpPr>
            <p:spPr>
              <a:xfrm>
                <a:off x="7565838" y="1173024"/>
                <a:ext cx="216778" cy="664684"/>
              </a:xfrm>
              <a:custGeom>
                <a:avLst/>
                <a:gdLst/>
                <a:ahLst/>
                <a:cxnLst/>
                <a:rect l="l" t="t" r="r" b="b"/>
                <a:pathLst>
                  <a:path w="3006" h="9217" extrusionOk="0">
                    <a:moveTo>
                      <a:pt x="89" y="0"/>
                    </a:moveTo>
                    <a:cubicBezTo>
                      <a:pt x="60" y="0"/>
                      <a:pt x="30" y="1"/>
                      <a:pt x="0" y="2"/>
                    </a:cubicBezTo>
                    <a:lnTo>
                      <a:pt x="0" y="517"/>
                    </a:lnTo>
                    <a:cubicBezTo>
                      <a:pt x="32" y="515"/>
                      <a:pt x="63" y="515"/>
                      <a:pt x="94" y="515"/>
                    </a:cubicBezTo>
                    <a:cubicBezTo>
                      <a:pt x="747" y="515"/>
                      <a:pt x="1365" y="798"/>
                      <a:pt x="1774" y="1289"/>
                    </a:cubicBezTo>
                    <a:cubicBezTo>
                      <a:pt x="2375" y="2062"/>
                      <a:pt x="2490" y="3293"/>
                      <a:pt x="2147" y="4867"/>
                    </a:cubicBezTo>
                    <a:cubicBezTo>
                      <a:pt x="1832" y="6183"/>
                      <a:pt x="1488" y="7614"/>
                      <a:pt x="1030" y="9045"/>
                    </a:cubicBezTo>
                    <a:lnTo>
                      <a:pt x="1488" y="9217"/>
                    </a:lnTo>
                    <a:cubicBezTo>
                      <a:pt x="1975" y="7757"/>
                      <a:pt x="2318" y="6326"/>
                      <a:pt x="2604" y="4981"/>
                    </a:cubicBezTo>
                    <a:cubicBezTo>
                      <a:pt x="3005" y="3236"/>
                      <a:pt x="2862" y="1862"/>
                      <a:pt x="2175" y="975"/>
                    </a:cubicBezTo>
                    <a:cubicBezTo>
                      <a:pt x="1651" y="368"/>
                      <a:pt x="887" y="0"/>
                      <a:pt x="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64"/>
              <p:cNvSpPr/>
              <p:nvPr/>
            </p:nvSpPr>
            <p:spPr>
              <a:xfrm>
                <a:off x="7002410" y="1152471"/>
                <a:ext cx="66057" cy="84663"/>
              </a:xfrm>
              <a:custGeom>
                <a:avLst/>
                <a:gdLst/>
                <a:ahLst/>
                <a:cxnLst/>
                <a:rect l="l" t="t" r="r" b="b"/>
                <a:pathLst>
                  <a:path w="916" h="1174" extrusionOk="0">
                    <a:moveTo>
                      <a:pt x="744" y="0"/>
                    </a:moveTo>
                    <a:lnTo>
                      <a:pt x="0" y="115"/>
                    </a:lnTo>
                    <a:lnTo>
                      <a:pt x="143" y="1174"/>
                    </a:lnTo>
                    <a:lnTo>
                      <a:pt x="916" y="1031"/>
                    </a:lnTo>
                    <a:lnTo>
                      <a:pt x="74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64"/>
              <p:cNvSpPr/>
              <p:nvPr/>
            </p:nvSpPr>
            <p:spPr>
              <a:xfrm>
                <a:off x="7056063" y="1115044"/>
                <a:ext cx="165143" cy="134711"/>
              </a:xfrm>
              <a:custGeom>
                <a:avLst/>
                <a:gdLst/>
                <a:ahLst/>
                <a:cxnLst/>
                <a:rect l="l" t="t" r="r" b="b"/>
                <a:pathLst>
                  <a:path w="2290" h="1868" extrusionOk="0">
                    <a:moveTo>
                      <a:pt x="721" y="0"/>
                    </a:moveTo>
                    <a:cubicBezTo>
                      <a:pt x="467" y="0"/>
                      <a:pt x="233" y="131"/>
                      <a:pt x="0" y="519"/>
                    </a:cubicBezTo>
                    <a:lnTo>
                      <a:pt x="57" y="806"/>
                    </a:lnTo>
                    <a:lnTo>
                      <a:pt x="115" y="1235"/>
                    </a:lnTo>
                    <a:lnTo>
                      <a:pt x="172" y="1550"/>
                    </a:lnTo>
                    <a:cubicBezTo>
                      <a:pt x="420" y="1779"/>
                      <a:pt x="630" y="1868"/>
                      <a:pt x="818" y="1868"/>
                    </a:cubicBezTo>
                    <a:cubicBezTo>
                      <a:pt x="913" y="1868"/>
                      <a:pt x="1002" y="1845"/>
                      <a:pt x="1088" y="1807"/>
                    </a:cubicBezTo>
                    <a:cubicBezTo>
                      <a:pt x="1345" y="1664"/>
                      <a:pt x="2232" y="1263"/>
                      <a:pt x="2290" y="777"/>
                    </a:cubicBezTo>
                    <a:cubicBezTo>
                      <a:pt x="2290" y="748"/>
                      <a:pt x="2290" y="720"/>
                      <a:pt x="2290" y="691"/>
                    </a:cubicBezTo>
                    <a:cubicBezTo>
                      <a:pt x="2290" y="662"/>
                      <a:pt x="2261" y="634"/>
                      <a:pt x="2261" y="605"/>
                    </a:cubicBezTo>
                    <a:cubicBezTo>
                      <a:pt x="2061" y="147"/>
                      <a:pt x="1088" y="33"/>
                      <a:pt x="801" y="4"/>
                    </a:cubicBezTo>
                    <a:cubicBezTo>
                      <a:pt x="774" y="2"/>
                      <a:pt x="748" y="0"/>
                      <a:pt x="7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64"/>
              <p:cNvSpPr/>
              <p:nvPr/>
            </p:nvSpPr>
            <p:spPr>
              <a:xfrm>
                <a:off x="7072577" y="1060525"/>
                <a:ext cx="288965" cy="163268"/>
              </a:xfrm>
              <a:custGeom>
                <a:avLst/>
                <a:gdLst/>
                <a:ahLst/>
                <a:cxnLst/>
                <a:rect l="l" t="t" r="r" b="b"/>
                <a:pathLst>
                  <a:path w="4007" h="2264" extrusionOk="0">
                    <a:moveTo>
                      <a:pt x="2369" y="1"/>
                    </a:moveTo>
                    <a:cubicBezTo>
                      <a:pt x="2196" y="1"/>
                      <a:pt x="2016" y="15"/>
                      <a:pt x="1832" y="45"/>
                    </a:cubicBezTo>
                    <a:cubicBezTo>
                      <a:pt x="773" y="188"/>
                      <a:pt x="0" y="817"/>
                      <a:pt x="115" y="1447"/>
                    </a:cubicBezTo>
                    <a:cubicBezTo>
                      <a:pt x="185" y="1943"/>
                      <a:pt x="842" y="2264"/>
                      <a:pt x="1648" y="2264"/>
                    </a:cubicBezTo>
                    <a:cubicBezTo>
                      <a:pt x="1819" y="2264"/>
                      <a:pt x="1996" y="2250"/>
                      <a:pt x="2175" y="2220"/>
                    </a:cubicBezTo>
                    <a:cubicBezTo>
                      <a:pt x="3234" y="2077"/>
                      <a:pt x="4007" y="1447"/>
                      <a:pt x="3892" y="817"/>
                    </a:cubicBezTo>
                    <a:cubicBezTo>
                      <a:pt x="3821" y="321"/>
                      <a:pt x="3185" y="1"/>
                      <a:pt x="236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64"/>
              <p:cNvSpPr/>
              <p:nvPr/>
            </p:nvSpPr>
            <p:spPr>
              <a:xfrm>
                <a:off x="7569948" y="1150380"/>
                <a:ext cx="66129" cy="8473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1175" extrusionOk="0">
                    <a:moveTo>
                      <a:pt x="172" y="1"/>
                    </a:moveTo>
                    <a:lnTo>
                      <a:pt x="0" y="1060"/>
                    </a:lnTo>
                    <a:lnTo>
                      <a:pt x="773" y="1174"/>
                    </a:lnTo>
                    <a:lnTo>
                      <a:pt x="916" y="115"/>
                    </a:lnTo>
                    <a:lnTo>
                      <a:pt x="17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64"/>
              <p:cNvSpPr/>
              <p:nvPr/>
            </p:nvSpPr>
            <p:spPr>
              <a:xfrm>
                <a:off x="7417211" y="1115044"/>
                <a:ext cx="163124" cy="134278"/>
              </a:xfrm>
              <a:custGeom>
                <a:avLst/>
                <a:gdLst/>
                <a:ahLst/>
                <a:cxnLst/>
                <a:rect l="l" t="t" r="r" b="b"/>
                <a:pathLst>
                  <a:path w="2262" h="1862" extrusionOk="0">
                    <a:moveTo>
                      <a:pt x="1541" y="0"/>
                    </a:moveTo>
                    <a:cubicBezTo>
                      <a:pt x="1514" y="0"/>
                      <a:pt x="1487" y="1"/>
                      <a:pt x="1460" y="4"/>
                    </a:cubicBezTo>
                    <a:cubicBezTo>
                      <a:pt x="1203" y="33"/>
                      <a:pt x="229" y="176"/>
                      <a:pt x="29" y="634"/>
                    </a:cubicBezTo>
                    <a:cubicBezTo>
                      <a:pt x="1" y="662"/>
                      <a:pt x="1" y="662"/>
                      <a:pt x="1" y="691"/>
                    </a:cubicBezTo>
                    <a:cubicBezTo>
                      <a:pt x="1" y="720"/>
                      <a:pt x="1" y="748"/>
                      <a:pt x="1" y="777"/>
                    </a:cubicBezTo>
                    <a:cubicBezTo>
                      <a:pt x="58" y="1292"/>
                      <a:pt x="945" y="1693"/>
                      <a:pt x="1203" y="1807"/>
                    </a:cubicBezTo>
                    <a:cubicBezTo>
                      <a:pt x="1291" y="1843"/>
                      <a:pt x="1380" y="1862"/>
                      <a:pt x="1470" y="1862"/>
                    </a:cubicBezTo>
                    <a:cubicBezTo>
                      <a:pt x="1671" y="1862"/>
                      <a:pt x="1881" y="1767"/>
                      <a:pt x="2118" y="1550"/>
                    </a:cubicBezTo>
                    <a:lnTo>
                      <a:pt x="2176" y="1235"/>
                    </a:lnTo>
                    <a:lnTo>
                      <a:pt x="2233" y="806"/>
                    </a:lnTo>
                    <a:lnTo>
                      <a:pt x="2261" y="491"/>
                    </a:lnTo>
                    <a:cubicBezTo>
                      <a:pt x="2028" y="128"/>
                      <a:pt x="1795" y="0"/>
                      <a:pt x="15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64"/>
              <p:cNvSpPr/>
              <p:nvPr/>
            </p:nvSpPr>
            <p:spPr>
              <a:xfrm>
                <a:off x="7276876" y="1061535"/>
                <a:ext cx="286946" cy="164206"/>
              </a:xfrm>
              <a:custGeom>
                <a:avLst/>
                <a:gdLst/>
                <a:ahLst/>
                <a:cxnLst/>
                <a:rect l="l" t="t" r="r" b="b"/>
                <a:pathLst>
                  <a:path w="3979" h="2277" extrusionOk="0">
                    <a:moveTo>
                      <a:pt x="1707" y="0"/>
                    </a:moveTo>
                    <a:cubicBezTo>
                      <a:pt x="861" y="0"/>
                      <a:pt x="160" y="347"/>
                      <a:pt x="86" y="861"/>
                    </a:cubicBezTo>
                    <a:cubicBezTo>
                      <a:pt x="0" y="1462"/>
                      <a:pt x="773" y="2091"/>
                      <a:pt x="1832" y="2234"/>
                    </a:cubicBezTo>
                    <a:cubicBezTo>
                      <a:pt x="2007" y="2263"/>
                      <a:pt x="2178" y="2276"/>
                      <a:pt x="2342" y="2276"/>
                    </a:cubicBezTo>
                    <a:cubicBezTo>
                      <a:pt x="3171" y="2276"/>
                      <a:pt x="3821" y="1930"/>
                      <a:pt x="3893" y="1404"/>
                    </a:cubicBezTo>
                    <a:cubicBezTo>
                      <a:pt x="3978" y="803"/>
                      <a:pt x="3206" y="202"/>
                      <a:pt x="2147" y="31"/>
                    </a:cubicBezTo>
                    <a:cubicBezTo>
                      <a:pt x="1998" y="10"/>
                      <a:pt x="1850" y="0"/>
                      <a:pt x="17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0" name="Google Shape;820;p64"/>
              <p:cNvSpPr/>
              <p:nvPr/>
            </p:nvSpPr>
            <p:spPr>
              <a:xfrm>
                <a:off x="4913765" y="1955394"/>
                <a:ext cx="217066" cy="179638"/>
              </a:xfrm>
              <a:custGeom>
                <a:avLst/>
                <a:gdLst/>
                <a:ahLst/>
                <a:cxnLst/>
                <a:rect l="l" t="t" r="r" b="b"/>
                <a:pathLst>
                  <a:path w="3010" h="2491" extrusionOk="0">
                    <a:moveTo>
                      <a:pt x="1603" y="0"/>
                    </a:moveTo>
                    <a:cubicBezTo>
                      <a:pt x="1517" y="0"/>
                      <a:pt x="1431" y="9"/>
                      <a:pt x="1346" y="28"/>
                    </a:cubicBezTo>
                    <a:cubicBezTo>
                      <a:pt x="258" y="285"/>
                      <a:pt x="0" y="1688"/>
                      <a:pt x="945" y="2289"/>
                    </a:cubicBezTo>
                    <a:cubicBezTo>
                      <a:pt x="1164" y="2428"/>
                      <a:pt x="1396" y="2491"/>
                      <a:pt x="1619" y="2491"/>
                    </a:cubicBezTo>
                    <a:cubicBezTo>
                      <a:pt x="2358" y="2491"/>
                      <a:pt x="3010" y="1807"/>
                      <a:pt x="2834" y="972"/>
                    </a:cubicBezTo>
                    <a:cubicBezTo>
                      <a:pt x="2709" y="400"/>
                      <a:pt x="2173" y="0"/>
                      <a:pt x="16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21" name="Google Shape;821;p64"/>
            <p:cNvGrpSpPr/>
            <p:nvPr/>
          </p:nvGrpSpPr>
          <p:grpSpPr>
            <a:xfrm>
              <a:off x="7414457" y="2192098"/>
              <a:ext cx="849904" cy="2412145"/>
              <a:chOff x="6603185" y="2152793"/>
              <a:chExt cx="887165" cy="2517897"/>
            </a:xfrm>
          </p:grpSpPr>
          <p:sp>
            <p:nvSpPr>
              <p:cNvPr id="822" name="Google Shape;822;p64"/>
              <p:cNvSpPr/>
              <p:nvPr/>
            </p:nvSpPr>
            <p:spPr>
              <a:xfrm>
                <a:off x="6672660" y="2152793"/>
                <a:ext cx="522077" cy="436681"/>
              </a:xfrm>
              <a:custGeom>
                <a:avLst/>
                <a:gdLst/>
                <a:ahLst/>
                <a:cxnLst/>
                <a:rect l="l" t="t" r="r" b="b"/>
                <a:pathLst>
                  <a:path w="4952" h="4142" extrusionOk="0">
                    <a:moveTo>
                      <a:pt x="2541" y="1"/>
                    </a:moveTo>
                    <a:cubicBezTo>
                      <a:pt x="1450" y="1"/>
                      <a:pt x="1002" y="821"/>
                      <a:pt x="1002" y="821"/>
                    </a:cubicBezTo>
                    <a:cubicBezTo>
                      <a:pt x="1002" y="821"/>
                      <a:pt x="0" y="907"/>
                      <a:pt x="258" y="2424"/>
                    </a:cubicBezTo>
                    <a:cubicBezTo>
                      <a:pt x="315" y="2767"/>
                      <a:pt x="344" y="3054"/>
                      <a:pt x="372" y="3311"/>
                    </a:cubicBezTo>
                    <a:cubicBezTo>
                      <a:pt x="773" y="3683"/>
                      <a:pt x="1288" y="3912"/>
                      <a:pt x="1832" y="3969"/>
                    </a:cubicBezTo>
                    <a:cubicBezTo>
                      <a:pt x="2004" y="3998"/>
                      <a:pt x="2147" y="4055"/>
                      <a:pt x="2261" y="4141"/>
                    </a:cubicBezTo>
                    <a:lnTo>
                      <a:pt x="2862" y="3998"/>
                    </a:lnTo>
                    <a:cubicBezTo>
                      <a:pt x="3234" y="3941"/>
                      <a:pt x="3606" y="3798"/>
                      <a:pt x="3921" y="3626"/>
                    </a:cubicBezTo>
                    <a:cubicBezTo>
                      <a:pt x="3978" y="3426"/>
                      <a:pt x="4951" y="707"/>
                      <a:pt x="3434" y="163"/>
                    </a:cubicBezTo>
                    <a:cubicBezTo>
                      <a:pt x="3098" y="47"/>
                      <a:pt x="2801" y="1"/>
                      <a:pt x="2541" y="1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64"/>
              <p:cNvSpPr/>
              <p:nvPr/>
            </p:nvSpPr>
            <p:spPr>
              <a:xfrm>
                <a:off x="7082976" y="2619515"/>
                <a:ext cx="168368" cy="242694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2302" extrusionOk="0">
                    <a:moveTo>
                      <a:pt x="0" y="0"/>
                    </a:moveTo>
                    <a:cubicBezTo>
                      <a:pt x="0" y="0"/>
                      <a:pt x="172" y="1460"/>
                      <a:pt x="258" y="1689"/>
                    </a:cubicBezTo>
                    <a:cubicBezTo>
                      <a:pt x="344" y="1946"/>
                      <a:pt x="630" y="1946"/>
                      <a:pt x="659" y="2004"/>
                    </a:cubicBezTo>
                    <a:cubicBezTo>
                      <a:pt x="690" y="2020"/>
                      <a:pt x="1042" y="2302"/>
                      <a:pt x="1283" y="2302"/>
                    </a:cubicBezTo>
                    <a:cubicBezTo>
                      <a:pt x="1474" y="2302"/>
                      <a:pt x="1596" y="2123"/>
                      <a:pt x="1431" y="1489"/>
                    </a:cubicBezTo>
                    <a:cubicBezTo>
                      <a:pt x="1031" y="2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64"/>
              <p:cNvSpPr/>
              <p:nvPr/>
            </p:nvSpPr>
            <p:spPr>
              <a:xfrm>
                <a:off x="6932112" y="3446268"/>
                <a:ext cx="262620" cy="1155696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10962" extrusionOk="0">
                    <a:moveTo>
                      <a:pt x="0" y="0"/>
                    </a:moveTo>
                    <a:lnTo>
                      <a:pt x="430" y="10961"/>
                    </a:lnTo>
                    <a:lnTo>
                      <a:pt x="1374" y="10961"/>
                    </a:lnTo>
                    <a:lnTo>
                      <a:pt x="2490" y="2347"/>
                    </a:lnTo>
                    <a:lnTo>
                      <a:pt x="249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64"/>
              <p:cNvSpPr/>
              <p:nvPr/>
            </p:nvSpPr>
            <p:spPr>
              <a:xfrm>
                <a:off x="6684678" y="3446268"/>
                <a:ext cx="262620" cy="1155696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10962" extrusionOk="0">
                    <a:moveTo>
                      <a:pt x="1" y="0"/>
                    </a:moveTo>
                    <a:lnTo>
                      <a:pt x="430" y="10961"/>
                    </a:lnTo>
                    <a:lnTo>
                      <a:pt x="1346" y="10961"/>
                    </a:lnTo>
                    <a:lnTo>
                      <a:pt x="2491" y="2347"/>
                    </a:lnTo>
                    <a:lnTo>
                      <a:pt x="249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64"/>
              <p:cNvSpPr/>
              <p:nvPr/>
            </p:nvSpPr>
            <p:spPr>
              <a:xfrm>
                <a:off x="6687736" y="3563924"/>
                <a:ext cx="256505" cy="166048"/>
              </a:xfrm>
              <a:custGeom>
                <a:avLst/>
                <a:gdLst/>
                <a:ahLst/>
                <a:cxnLst/>
                <a:rect l="l" t="t" r="r" b="b"/>
                <a:pathLst>
                  <a:path w="2433" h="1575" extrusionOk="0">
                    <a:moveTo>
                      <a:pt x="1345" y="0"/>
                    </a:moveTo>
                    <a:cubicBezTo>
                      <a:pt x="887" y="29"/>
                      <a:pt x="458" y="115"/>
                      <a:pt x="0" y="258"/>
                    </a:cubicBezTo>
                    <a:lnTo>
                      <a:pt x="57" y="1574"/>
                    </a:lnTo>
                    <a:cubicBezTo>
                      <a:pt x="1031" y="1574"/>
                      <a:pt x="2433" y="1403"/>
                      <a:pt x="2433" y="1403"/>
                    </a:cubicBezTo>
                    <a:lnTo>
                      <a:pt x="2347" y="286"/>
                    </a:lnTo>
                    <a:cubicBezTo>
                      <a:pt x="2032" y="172"/>
                      <a:pt x="1689" y="57"/>
                      <a:pt x="13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64"/>
              <p:cNvSpPr/>
              <p:nvPr/>
            </p:nvSpPr>
            <p:spPr>
              <a:xfrm>
                <a:off x="6726954" y="4601846"/>
                <a:ext cx="227407" cy="68844"/>
              </a:xfrm>
              <a:custGeom>
                <a:avLst/>
                <a:gdLst/>
                <a:ahLst/>
                <a:cxnLst/>
                <a:rect l="l" t="t" r="r" b="b"/>
                <a:pathLst>
                  <a:path w="2157" h="653" extrusionOk="0">
                    <a:moveTo>
                      <a:pt x="0" y="0"/>
                    </a:moveTo>
                    <a:lnTo>
                      <a:pt x="0" y="601"/>
                    </a:lnTo>
                    <a:cubicBezTo>
                      <a:pt x="0" y="601"/>
                      <a:pt x="967" y="652"/>
                      <a:pt x="1603" y="652"/>
                    </a:cubicBezTo>
                    <a:cubicBezTo>
                      <a:pt x="1921" y="652"/>
                      <a:pt x="2156" y="639"/>
                      <a:pt x="2147" y="601"/>
                    </a:cubicBezTo>
                    <a:cubicBezTo>
                      <a:pt x="2147" y="487"/>
                      <a:pt x="945" y="0"/>
                      <a:pt x="94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64"/>
              <p:cNvSpPr/>
              <p:nvPr/>
            </p:nvSpPr>
            <p:spPr>
              <a:xfrm>
                <a:off x="6932112" y="3446268"/>
                <a:ext cx="262620" cy="331991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3149" extrusionOk="0">
                    <a:moveTo>
                      <a:pt x="1231" y="0"/>
                    </a:moveTo>
                    <a:lnTo>
                      <a:pt x="258" y="29"/>
                    </a:lnTo>
                    <a:lnTo>
                      <a:pt x="0" y="687"/>
                    </a:lnTo>
                    <a:lnTo>
                      <a:pt x="115" y="3148"/>
                    </a:lnTo>
                    <a:lnTo>
                      <a:pt x="2490" y="2261"/>
                    </a:lnTo>
                    <a:lnTo>
                      <a:pt x="2490" y="630"/>
                    </a:lnTo>
                    <a:cubicBezTo>
                      <a:pt x="2090" y="401"/>
                      <a:pt x="1660" y="200"/>
                      <a:pt x="123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9" name="Google Shape;829;p64"/>
              <p:cNvSpPr/>
              <p:nvPr/>
            </p:nvSpPr>
            <p:spPr>
              <a:xfrm>
                <a:off x="6639451" y="2619515"/>
                <a:ext cx="606524" cy="1092334"/>
              </a:xfrm>
              <a:custGeom>
                <a:avLst/>
                <a:gdLst/>
                <a:ahLst/>
                <a:cxnLst/>
                <a:rect l="l" t="t" r="r" b="b"/>
                <a:pathLst>
                  <a:path w="5753" h="10361" extrusionOk="0">
                    <a:moveTo>
                      <a:pt x="2118" y="0"/>
                    </a:moveTo>
                    <a:cubicBezTo>
                      <a:pt x="2118" y="0"/>
                      <a:pt x="1231" y="58"/>
                      <a:pt x="659" y="172"/>
                    </a:cubicBezTo>
                    <a:lnTo>
                      <a:pt x="802" y="5180"/>
                    </a:lnTo>
                    <a:lnTo>
                      <a:pt x="0" y="9731"/>
                    </a:lnTo>
                    <a:cubicBezTo>
                      <a:pt x="0" y="9731"/>
                      <a:pt x="1497" y="10344"/>
                      <a:pt x="2787" y="10344"/>
                    </a:cubicBezTo>
                    <a:cubicBezTo>
                      <a:pt x="2890" y="10344"/>
                      <a:pt x="2992" y="10340"/>
                      <a:pt x="3091" y="10332"/>
                    </a:cubicBezTo>
                    <a:lnTo>
                      <a:pt x="3435" y="8014"/>
                    </a:lnTo>
                    <a:lnTo>
                      <a:pt x="3606" y="10361"/>
                    </a:lnTo>
                    <a:cubicBezTo>
                      <a:pt x="4350" y="10332"/>
                      <a:pt x="5066" y="10189"/>
                      <a:pt x="5753" y="9931"/>
                    </a:cubicBezTo>
                    <a:lnTo>
                      <a:pt x="5037" y="5180"/>
                    </a:lnTo>
                    <a:cubicBezTo>
                      <a:pt x="4923" y="4408"/>
                      <a:pt x="4894" y="3606"/>
                      <a:pt x="5009" y="2834"/>
                    </a:cubicBezTo>
                    <a:cubicBezTo>
                      <a:pt x="5095" y="2376"/>
                      <a:pt x="5066" y="1918"/>
                      <a:pt x="4866" y="1517"/>
                    </a:cubicBezTo>
                    <a:cubicBezTo>
                      <a:pt x="4780" y="1345"/>
                      <a:pt x="4694" y="1174"/>
                      <a:pt x="4608" y="1031"/>
                    </a:cubicBezTo>
                    <a:lnTo>
                      <a:pt x="420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0" name="Google Shape;830;p64"/>
              <p:cNvSpPr/>
              <p:nvPr/>
            </p:nvSpPr>
            <p:spPr>
              <a:xfrm>
                <a:off x="6751097" y="2701010"/>
                <a:ext cx="96677" cy="281386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69" extrusionOk="0">
                    <a:moveTo>
                      <a:pt x="286" y="0"/>
                    </a:moveTo>
                    <a:cubicBezTo>
                      <a:pt x="143" y="744"/>
                      <a:pt x="58" y="1517"/>
                      <a:pt x="0" y="2290"/>
                    </a:cubicBezTo>
                    <a:cubicBezTo>
                      <a:pt x="18" y="2571"/>
                      <a:pt x="25" y="2626"/>
                      <a:pt x="27" y="2626"/>
                    </a:cubicBezTo>
                    <a:cubicBezTo>
                      <a:pt x="29" y="2626"/>
                      <a:pt x="29" y="2604"/>
                      <a:pt x="29" y="2604"/>
                    </a:cubicBezTo>
                    <a:cubicBezTo>
                      <a:pt x="29" y="2604"/>
                      <a:pt x="251" y="2669"/>
                      <a:pt x="472" y="2669"/>
                    </a:cubicBezTo>
                    <a:cubicBezTo>
                      <a:pt x="694" y="2669"/>
                      <a:pt x="916" y="2604"/>
                      <a:pt x="916" y="2347"/>
                    </a:cubicBezTo>
                    <a:cubicBezTo>
                      <a:pt x="887" y="1832"/>
                      <a:pt x="286" y="0"/>
                      <a:pt x="2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1" name="Google Shape;831;p64"/>
              <p:cNvSpPr/>
              <p:nvPr/>
            </p:nvSpPr>
            <p:spPr>
              <a:xfrm>
                <a:off x="6868751" y="2483726"/>
                <a:ext cx="105744" cy="135896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1289" extrusionOk="0">
                    <a:moveTo>
                      <a:pt x="0" y="1"/>
                    </a:moveTo>
                    <a:lnTo>
                      <a:pt x="0" y="1288"/>
                    </a:lnTo>
                    <a:lnTo>
                      <a:pt x="1002" y="1288"/>
                    </a:lnTo>
                    <a:lnTo>
                      <a:pt x="1002" y="602"/>
                    </a:lnTo>
                    <a:lnTo>
                      <a:pt x="1002" y="1"/>
                    </a:lnTo>
                    <a:close/>
                  </a:path>
                </a:pathLst>
              </a:custGeom>
              <a:solidFill>
                <a:srgbClr val="F5B8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2" name="Google Shape;832;p64"/>
              <p:cNvSpPr/>
              <p:nvPr/>
            </p:nvSpPr>
            <p:spPr>
              <a:xfrm>
                <a:off x="6868751" y="2483726"/>
                <a:ext cx="105744" cy="108696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1031" extrusionOk="0">
                    <a:moveTo>
                      <a:pt x="229" y="1"/>
                    </a:moveTo>
                    <a:lnTo>
                      <a:pt x="0" y="401"/>
                    </a:lnTo>
                    <a:cubicBezTo>
                      <a:pt x="0" y="401"/>
                      <a:pt x="115" y="888"/>
                      <a:pt x="1002" y="1031"/>
                    </a:cubicBezTo>
                    <a:lnTo>
                      <a:pt x="1002" y="86"/>
                    </a:lnTo>
                    <a:lnTo>
                      <a:pt x="945" y="58"/>
                    </a:lnTo>
                    <a:lnTo>
                      <a:pt x="344" y="1"/>
                    </a:lnTo>
                    <a:close/>
                  </a:path>
                </a:pathLst>
              </a:custGeom>
              <a:solidFill>
                <a:srgbClr val="EB9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3" name="Google Shape;833;p64"/>
              <p:cNvSpPr/>
              <p:nvPr/>
            </p:nvSpPr>
            <p:spPr>
              <a:xfrm>
                <a:off x="6721050" y="2267181"/>
                <a:ext cx="346962" cy="286025"/>
              </a:xfrm>
              <a:custGeom>
                <a:avLst/>
                <a:gdLst/>
                <a:ahLst/>
                <a:cxnLst/>
                <a:rect l="l" t="t" r="r" b="b"/>
                <a:pathLst>
                  <a:path w="3291" h="2713" extrusionOk="0">
                    <a:moveTo>
                      <a:pt x="2307" y="0"/>
                    </a:moveTo>
                    <a:cubicBezTo>
                      <a:pt x="2244" y="0"/>
                      <a:pt x="2180" y="8"/>
                      <a:pt x="2117" y="23"/>
                    </a:cubicBezTo>
                    <a:cubicBezTo>
                      <a:pt x="1716" y="51"/>
                      <a:pt x="1344" y="194"/>
                      <a:pt x="1029" y="423"/>
                    </a:cubicBezTo>
                    <a:cubicBezTo>
                      <a:pt x="1058" y="738"/>
                      <a:pt x="972" y="1053"/>
                      <a:pt x="743" y="1282"/>
                    </a:cubicBezTo>
                    <a:cubicBezTo>
                      <a:pt x="743" y="1282"/>
                      <a:pt x="620" y="993"/>
                      <a:pt x="390" y="993"/>
                    </a:cubicBezTo>
                    <a:cubicBezTo>
                      <a:pt x="349" y="993"/>
                      <a:pt x="304" y="1003"/>
                      <a:pt x="257" y="1024"/>
                    </a:cubicBezTo>
                    <a:cubicBezTo>
                      <a:pt x="1" y="1152"/>
                      <a:pt x="156" y="1828"/>
                      <a:pt x="641" y="1828"/>
                    </a:cubicBezTo>
                    <a:cubicBezTo>
                      <a:pt x="699" y="1828"/>
                      <a:pt x="762" y="1818"/>
                      <a:pt x="829" y="1797"/>
                    </a:cubicBezTo>
                    <a:cubicBezTo>
                      <a:pt x="1287" y="2598"/>
                      <a:pt x="1917" y="2713"/>
                      <a:pt x="2088" y="2713"/>
                    </a:cubicBezTo>
                    <a:cubicBezTo>
                      <a:pt x="2918" y="2684"/>
                      <a:pt x="3290" y="1597"/>
                      <a:pt x="3176" y="767"/>
                    </a:cubicBezTo>
                    <a:cubicBezTo>
                      <a:pt x="3126" y="319"/>
                      <a:pt x="2730" y="0"/>
                      <a:pt x="2307" y="0"/>
                    </a:cubicBezTo>
                    <a:close/>
                  </a:path>
                </a:pathLst>
              </a:custGeom>
              <a:solidFill>
                <a:srgbClr val="F5B8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4" name="Google Shape;834;p64"/>
              <p:cNvSpPr/>
              <p:nvPr/>
            </p:nvSpPr>
            <p:spPr>
              <a:xfrm>
                <a:off x="6748039" y="2394747"/>
                <a:ext cx="39324" cy="46810"/>
              </a:xfrm>
              <a:custGeom>
                <a:avLst/>
                <a:gdLst/>
                <a:ahLst/>
                <a:cxnLst/>
                <a:rect l="l" t="t" r="r" b="b"/>
                <a:pathLst>
                  <a:path w="373" h="444" extrusionOk="0">
                    <a:moveTo>
                      <a:pt x="187" y="0"/>
                    </a:moveTo>
                    <a:cubicBezTo>
                      <a:pt x="151" y="0"/>
                      <a:pt x="115" y="15"/>
                      <a:pt x="87" y="43"/>
                    </a:cubicBezTo>
                    <a:cubicBezTo>
                      <a:pt x="1" y="100"/>
                      <a:pt x="87" y="444"/>
                      <a:pt x="373" y="444"/>
                    </a:cubicBezTo>
                    <a:cubicBezTo>
                      <a:pt x="287" y="387"/>
                      <a:pt x="201" y="329"/>
                      <a:pt x="172" y="215"/>
                    </a:cubicBezTo>
                    <a:cubicBezTo>
                      <a:pt x="125" y="96"/>
                      <a:pt x="196" y="36"/>
                      <a:pt x="255" y="36"/>
                    </a:cubicBezTo>
                    <a:cubicBezTo>
                      <a:pt x="266" y="36"/>
                      <a:pt x="277" y="38"/>
                      <a:pt x="287" y="43"/>
                    </a:cubicBezTo>
                    <a:cubicBezTo>
                      <a:pt x="258" y="15"/>
                      <a:pt x="222" y="0"/>
                      <a:pt x="187" y="0"/>
                    </a:cubicBezTo>
                    <a:close/>
                  </a:path>
                </a:pathLst>
              </a:custGeom>
              <a:solidFill>
                <a:srgbClr val="EB9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64"/>
              <p:cNvSpPr/>
              <p:nvPr/>
            </p:nvSpPr>
            <p:spPr>
              <a:xfrm>
                <a:off x="6820467" y="2619515"/>
                <a:ext cx="193249" cy="256611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2434" extrusionOk="0">
                    <a:moveTo>
                      <a:pt x="401" y="0"/>
                    </a:moveTo>
                    <a:lnTo>
                      <a:pt x="1" y="29"/>
                    </a:lnTo>
                    <a:lnTo>
                      <a:pt x="1718" y="2433"/>
                    </a:lnTo>
                    <a:lnTo>
                      <a:pt x="1832" y="0"/>
                    </a:lnTo>
                    <a:close/>
                  </a:path>
                </a:pathLst>
              </a:custGeom>
              <a:solidFill>
                <a:srgbClr val="F5B8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64"/>
              <p:cNvSpPr/>
              <p:nvPr/>
            </p:nvSpPr>
            <p:spPr>
              <a:xfrm>
                <a:off x="6868751" y="2688886"/>
                <a:ext cx="141905" cy="187239"/>
              </a:xfrm>
              <a:custGeom>
                <a:avLst/>
                <a:gdLst/>
                <a:ahLst/>
                <a:cxnLst/>
                <a:rect l="l" t="t" r="r" b="b"/>
                <a:pathLst>
                  <a:path w="1346" h="1776" extrusionOk="0">
                    <a:moveTo>
                      <a:pt x="0" y="1"/>
                    </a:moveTo>
                    <a:lnTo>
                      <a:pt x="1260" y="1775"/>
                    </a:lnTo>
                    <a:lnTo>
                      <a:pt x="134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64"/>
              <p:cNvSpPr/>
              <p:nvPr/>
            </p:nvSpPr>
            <p:spPr>
              <a:xfrm>
                <a:off x="7001482" y="2619515"/>
                <a:ext cx="78543" cy="256611"/>
              </a:xfrm>
              <a:custGeom>
                <a:avLst/>
                <a:gdLst/>
                <a:ahLst/>
                <a:cxnLst/>
                <a:rect l="l" t="t" r="r" b="b"/>
                <a:pathLst>
                  <a:path w="745" h="2434" extrusionOk="0">
                    <a:moveTo>
                      <a:pt x="115" y="0"/>
                    </a:moveTo>
                    <a:lnTo>
                      <a:pt x="1" y="2433"/>
                    </a:lnTo>
                    <a:lnTo>
                      <a:pt x="659" y="1603"/>
                    </a:lnTo>
                    <a:lnTo>
                      <a:pt x="344" y="1174"/>
                    </a:lnTo>
                    <a:lnTo>
                      <a:pt x="745" y="1088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64"/>
              <p:cNvSpPr/>
              <p:nvPr/>
            </p:nvSpPr>
            <p:spPr>
              <a:xfrm>
                <a:off x="6820467" y="2622573"/>
                <a:ext cx="181124" cy="253553"/>
              </a:xfrm>
              <a:custGeom>
                <a:avLst/>
                <a:gdLst/>
                <a:ahLst/>
                <a:cxnLst/>
                <a:rect l="l" t="t" r="r" b="b"/>
                <a:pathLst>
                  <a:path w="1718" h="2405" extrusionOk="0">
                    <a:moveTo>
                      <a:pt x="1" y="0"/>
                    </a:moveTo>
                    <a:lnTo>
                      <a:pt x="1" y="1145"/>
                    </a:lnTo>
                    <a:lnTo>
                      <a:pt x="602" y="1345"/>
                    </a:lnTo>
                    <a:lnTo>
                      <a:pt x="401" y="1717"/>
                    </a:lnTo>
                    <a:lnTo>
                      <a:pt x="1718" y="240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64"/>
              <p:cNvSpPr/>
              <p:nvPr/>
            </p:nvSpPr>
            <p:spPr>
              <a:xfrm>
                <a:off x="6977340" y="4601846"/>
                <a:ext cx="226458" cy="68844"/>
              </a:xfrm>
              <a:custGeom>
                <a:avLst/>
                <a:gdLst/>
                <a:ahLst/>
                <a:cxnLst/>
                <a:rect l="l" t="t" r="r" b="b"/>
                <a:pathLst>
                  <a:path w="2148" h="653" extrusionOk="0">
                    <a:moveTo>
                      <a:pt x="1" y="0"/>
                    </a:moveTo>
                    <a:lnTo>
                      <a:pt x="1" y="601"/>
                    </a:lnTo>
                    <a:cubicBezTo>
                      <a:pt x="1" y="601"/>
                      <a:pt x="955" y="652"/>
                      <a:pt x="1591" y="652"/>
                    </a:cubicBezTo>
                    <a:cubicBezTo>
                      <a:pt x="1909" y="652"/>
                      <a:pt x="2147" y="639"/>
                      <a:pt x="2147" y="601"/>
                    </a:cubicBezTo>
                    <a:cubicBezTo>
                      <a:pt x="2119" y="487"/>
                      <a:pt x="945" y="0"/>
                      <a:pt x="94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64"/>
              <p:cNvSpPr/>
              <p:nvPr/>
            </p:nvSpPr>
            <p:spPr>
              <a:xfrm>
                <a:off x="7007491" y="2384204"/>
                <a:ext cx="24248" cy="30258"/>
              </a:xfrm>
              <a:custGeom>
                <a:avLst/>
                <a:gdLst/>
                <a:ahLst/>
                <a:cxnLst/>
                <a:rect l="l" t="t" r="r" b="b"/>
                <a:pathLst>
                  <a:path w="230" h="287" extrusionOk="0">
                    <a:moveTo>
                      <a:pt x="115" y="0"/>
                    </a:moveTo>
                    <a:cubicBezTo>
                      <a:pt x="58" y="0"/>
                      <a:pt x="1" y="57"/>
                      <a:pt x="1" y="143"/>
                    </a:cubicBezTo>
                    <a:cubicBezTo>
                      <a:pt x="1" y="229"/>
                      <a:pt x="58" y="286"/>
                      <a:pt x="115" y="286"/>
                    </a:cubicBezTo>
                    <a:cubicBezTo>
                      <a:pt x="173" y="286"/>
                      <a:pt x="230" y="229"/>
                      <a:pt x="230" y="143"/>
                    </a:cubicBezTo>
                    <a:cubicBezTo>
                      <a:pt x="230" y="57"/>
                      <a:pt x="173" y="0"/>
                      <a:pt x="115" y="0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64"/>
              <p:cNvSpPr/>
              <p:nvPr/>
            </p:nvSpPr>
            <p:spPr>
              <a:xfrm>
                <a:off x="6944131" y="2399280"/>
                <a:ext cx="42382" cy="63467"/>
              </a:xfrm>
              <a:custGeom>
                <a:avLst/>
                <a:gdLst/>
                <a:ahLst/>
                <a:cxnLst/>
                <a:rect l="l" t="t" r="r" b="b"/>
                <a:pathLst>
                  <a:path w="402" h="602" extrusionOk="0">
                    <a:moveTo>
                      <a:pt x="201" y="0"/>
                    </a:moveTo>
                    <a:cubicBezTo>
                      <a:pt x="144" y="201"/>
                      <a:pt x="230" y="372"/>
                      <a:pt x="230" y="458"/>
                    </a:cubicBezTo>
                    <a:cubicBezTo>
                      <a:pt x="230" y="544"/>
                      <a:pt x="1" y="601"/>
                      <a:pt x="173" y="601"/>
                    </a:cubicBezTo>
                    <a:cubicBezTo>
                      <a:pt x="344" y="601"/>
                      <a:pt x="402" y="515"/>
                      <a:pt x="344" y="429"/>
                    </a:cubicBezTo>
                    <a:cubicBezTo>
                      <a:pt x="258" y="286"/>
                      <a:pt x="230" y="143"/>
                      <a:pt x="201" y="0"/>
                    </a:cubicBezTo>
                    <a:close/>
                  </a:path>
                </a:pathLst>
              </a:custGeom>
              <a:solidFill>
                <a:srgbClr val="E375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64"/>
              <p:cNvSpPr/>
              <p:nvPr/>
            </p:nvSpPr>
            <p:spPr>
              <a:xfrm>
                <a:off x="6998530" y="2361116"/>
                <a:ext cx="51343" cy="17079"/>
              </a:xfrm>
              <a:custGeom>
                <a:avLst/>
                <a:gdLst/>
                <a:ahLst/>
                <a:cxnLst/>
                <a:rect l="l" t="t" r="r" b="b"/>
                <a:pathLst>
                  <a:path w="487" h="162" extrusionOk="0">
                    <a:moveTo>
                      <a:pt x="238" y="0"/>
                    </a:moveTo>
                    <a:cubicBezTo>
                      <a:pt x="168" y="0"/>
                      <a:pt x="95" y="23"/>
                      <a:pt x="29" y="76"/>
                    </a:cubicBezTo>
                    <a:cubicBezTo>
                      <a:pt x="0" y="76"/>
                      <a:pt x="0" y="105"/>
                      <a:pt x="29" y="133"/>
                    </a:cubicBezTo>
                    <a:lnTo>
                      <a:pt x="86" y="133"/>
                    </a:lnTo>
                    <a:cubicBezTo>
                      <a:pt x="129" y="90"/>
                      <a:pt x="186" y="69"/>
                      <a:pt x="247" y="69"/>
                    </a:cubicBezTo>
                    <a:cubicBezTo>
                      <a:pt x="308" y="69"/>
                      <a:pt x="372" y="90"/>
                      <a:pt x="429" y="133"/>
                    </a:cubicBezTo>
                    <a:cubicBezTo>
                      <a:pt x="429" y="133"/>
                      <a:pt x="429" y="162"/>
                      <a:pt x="429" y="162"/>
                    </a:cubicBezTo>
                    <a:lnTo>
                      <a:pt x="458" y="162"/>
                    </a:lnTo>
                    <a:cubicBezTo>
                      <a:pt x="487" y="133"/>
                      <a:pt x="487" y="105"/>
                      <a:pt x="458" y="76"/>
                    </a:cubicBezTo>
                    <a:cubicBezTo>
                      <a:pt x="397" y="30"/>
                      <a:pt x="319" y="0"/>
                      <a:pt x="238" y="0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64"/>
              <p:cNvSpPr/>
              <p:nvPr/>
            </p:nvSpPr>
            <p:spPr>
              <a:xfrm>
                <a:off x="7019615" y="2387156"/>
                <a:ext cx="21191" cy="3163"/>
              </a:xfrm>
              <a:custGeom>
                <a:avLst/>
                <a:gdLst/>
                <a:ahLst/>
                <a:cxnLst/>
                <a:rect l="l" t="t" r="r" b="b"/>
                <a:pathLst>
                  <a:path w="201" h="30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29"/>
                    </a:cubicBezTo>
                    <a:lnTo>
                      <a:pt x="201" y="29"/>
                    </a:lnTo>
                    <a:cubicBezTo>
                      <a:pt x="201" y="1"/>
                      <a:pt x="201" y="1"/>
                      <a:pt x="201" y="1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64"/>
              <p:cNvSpPr/>
              <p:nvPr/>
            </p:nvSpPr>
            <p:spPr>
              <a:xfrm>
                <a:off x="7016558" y="2387156"/>
                <a:ext cx="21296" cy="9172"/>
              </a:xfrm>
              <a:custGeom>
                <a:avLst/>
                <a:gdLst/>
                <a:ahLst/>
                <a:cxnLst/>
                <a:rect l="l" t="t" r="r" b="b"/>
                <a:pathLst>
                  <a:path w="202" h="87" extrusionOk="0">
                    <a:moveTo>
                      <a:pt x="29" y="1"/>
                    </a:moveTo>
                    <a:cubicBezTo>
                      <a:pt x="29" y="1"/>
                      <a:pt x="1" y="29"/>
                      <a:pt x="29" y="58"/>
                    </a:cubicBezTo>
                    <a:cubicBezTo>
                      <a:pt x="87" y="87"/>
                      <a:pt x="144" y="87"/>
                      <a:pt x="201" y="87"/>
                    </a:cubicBezTo>
                    <a:cubicBezTo>
                      <a:pt x="201" y="87"/>
                      <a:pt x="201" y="58"/>
                      <a:pt x="201" y="58"/>
                    </a:cubicBezTo>
                    <a:cubicBezTo>
                      <a:pt x="144" y="58"/>
                      <a:pt x="87" y="29"/>
                      <a:pt x="29" y="1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64"/>
              <p:cNvSpPr/>
              <p:nvPr/>
            </p:nvSpPr>
            <p:spPr>
              <a:xfrm>
                <a:off x="6892894" y="2384204"/>
                <a:ext cx="24248" cy="30258"/>
              </a:xfrm>
              <a:custGeom>
                <a:avLst/>
                <a:gdLst/>
                <a:ahLst/>
                <a:cxnLst/>
                <a:rect l="l" t="t" r="r" b="b"/>
                <a:pathLst>
                  <a:path w="230" h="287" extrusionOk="0">
                    <a:moveTo>
                      <a:pt x="115" y="0"/>
                    </a:moveTo>
                    <a:cubicBezTo>
                      <a:pt x="58" y="0"/>
                      <a:pt x="0" y="57"/>
                      <a:pt x="0" y="143"/>
                    </a:cubicBezTo>
                    <a:cubicBezTo>
                      <a:pt x="0" y="229"/>
                      <a:pt x="58" y="286"/>
                      <a:pt x="115" y="286"/>
                    </a:cubicBezTo>
                    <a:cubicBezTo>
                      <a:pt x="172" y="286"/>
                      <a:pt x="229" y="229"/>
                      <a:pt x="229" y="143"/>
                    </a:cubicBezTo>
                    <a:cubicBezTo>
                      <a:pt x="229" y="57"/>
                      <a:pt x="172" y="0"/>
                      <a:pt x="115" y="0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64"/>
              <p:cNvSpPr/>
              <p:nvPr/>
            </p:nvSpPr>
            <p:spPr>
              <a:xfrm>
                <a:off x="6874761" y="2361116"/>
                <a:ext cx="48391" cy="17079"/>
              </a:xfrm>
              <a:custGeom>
                <a:avLst/>
                <a:gdLst/>
                <a:ahLst/>
                <a:cxnLst/>
                <a:rect l="l" t="t" r="r" b="b"/>
                <a:pathLst>
                  <a:path w="459" h="162" extrusionOk="0">
                    <a:moveTo>
                      <a:pt x="236" y="0"/>
                    </a:moveTo>
                    <a:cubicBezTo>
                      <a:pt x="148" y="0"/>
                      <a:pt x="62" y="30"/>
                      <a:pt x="1" y="76"/>
                    </a:cubicBezTo>
                    <a:cubicBezTo>
                      <a:pt x="1" y="105"/>
                      <a:pt x="1" y="133"/>
                      <a:pt x="1" y="162"/>
                    </a:cubicBezTo>
                    <a:lnTo>
                      <a:pt x="29" y="162"/>
                    </a:lnTo>
                    <a:cubicBezTo>
                      <a:pt x="58" y="162"/>
                      <a:pt x="58" y="133"/>
                      <a:pt x="58" y="133"/>
                    </a:cubicBezTo>
                    <a:cubicBezTo>
                      <a:pt x="101" y="90"/>
                      <a:pt x="158" y="69"/>
                      <a:pt x="215" y="69"/>
                    </a:cubicBezTo>
                    <a:cubicBezTo>
                      <a:pt x="273" y="69"/>
                      <a:pt x="330" y="90"/>
                      <a:pt x="373" y="133"/>
                    </a:cubicBezTo>
                    <a:lnTo>
                      <a:pt x="459" y="133"/>
                    </a:lnTo>
                    <a:cubicBezTo>
                      <a:pt x="459" y="105"/>
                      <a:pt x="459" y="76"/>
                      <a:pt x="459" y="76"/>
                    </a:cubicBezTo>
                    <a:cubicBezTo>
                      <a:pt x="392" y="23"/>
                      <a:pt x="313" y="0"/>
                      <a:pt x="236" y="0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7" name="Google Shape;847;p64"/>
              <p:cNvSpPr/>
              <p:nvPr/>
            </p:nvSpPr>
            <p:spPr>
              <a:xfrm>
                <a:off x="6883827" y="2387156"/>
                <a:ext cx="21191" cy="3163"/>
              </a:xfrm>
              <a:custGeom>
                <a:avLst/>
                <a:gdLst/>
                <a:ahLst/>
                <a:cxnLst/>
                <a:rect l="l" t="t" r="r" b="b"/>
                <a:pathLst>
                  <a:path w="201" h="30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29"/>
                    </a:cubicBezTo>
                    <a:lnTo>
                      <a:pt x="201" y="29"/>
                    </a:ln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64"/>
              <p:cNvSpPr/>
              <p:nvPr/>
            </p:nvSpPr>
            <p:spPr>
              <a:xfrm>
                <a:off x="6883827" y="2387156"/>
                <a:ext cx="21191" cy="9172"/>
              </a:xfrm>
              <a:custGeom>
                <a:avLst/>
                <a:gdLst/>
                <a:ahLst/>
                <a:cxnLst/>
                <a:rect l="l" t="t" r="r" b="b"/>
                <a:pathLst>
                  <a:path w="201" h="87" extrusionOk="0">
                    <a:moveTo>
                      <a:pt x="172" y="1"/>
                    </a:moveTo>
                    <a:cubicBezTo>
                      <a:pt x="144" y="29"/>
                      <a:pt x="86" y="58"/>
                      <a:pt x="29" y="58"/>
                    </a:cubicBezTo>
                    <a:lnTo>
                      <a:pt x="1" y="58"/>
                    </a:lnTo>
                    <a:cubicBezTo>
                      <a:pt x="1" y="87"/>
                      <a:pt x="1" y="87"/>
                      <a:pt x="29" y="87"/>
                    </a:cubicBezTo>
                    <a:cubicBezTo>
                      <a:pt x="86" y="87"/>
                      <a:pt x="144" y="58"/>
                      <a:pt x="201" y="29"/>
                    </a:cubicBezTo>
                    <a:cubicBezTo>
                      <a:pt x="201" y="29"/>
                      <a:pt x="201" y="29"/>
                      <a:pt x="201" y="1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9" name="Google Shape;849;p64"/>
              <p:cNvSpPr/>
              <p:nvPr/>
            </p:nvSpPr>
            <p:spPr>
              <a:xfrm>
                <a:off x="6904912" y="2480669"/>
                <a:ext cx="72534" cy="18661"/>
              </a:xfrm>
              <a:custGeom>
                <a:avLst/>
                <a:gdLst/>
                <a:ahLst/>
                <a:cxnLst/>
                <a:rect l="l" t="t" r="r" b="b"/>
                <a:pathLst>
                  <a:path w="688" h="177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01" y="118"/>
                      <a:pt x="250" y="176"/>
                      <a:pt x="396" y="176"/>
                    </a:cubicBezTo>
                    <a:cubicBezTo>
                      <a:pt x="501" y="176"/>
                      <a:pt x="604" y="146"/>
                      <a:pt x="688" y="87"/>
                    </a:cubicBezTo>
                    <a:lnTo>
                      <a:pt x="688" y="87"/>
                    </a:lnTo>
                    <a:cubicBezTo>
                      <a:pt x="611" y="106"/>
                      <a:pt x="535" y="115"/>
                      <a:pt x="459" y="115"/>
                    </a:cubicBezTo>
                    <a:cubicBezTo>
                      <a:pt x="306" y="115"/>
                      <a:pt x="153" y="77"/>
                      <a:pt x="1" y="1"/>
                    </a:cubicBezTo>
                    <a:close/>
                  </a:path>
                </a:pathLst>
              </a:custGeom>
              <a:solidFill>
                <a:srgbClr val="E375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0" name="Google Shape;850;p64"/>
              <p:cNvSpPr/>
              <p:nvPr/>
            </p:nvSpPr>
            <p:spPr>
              <a:xfrm>
                <a:off x="6717887" y="2857884"/>
                <a:ext cx="45334" cy="114705"/>
              </a:xfrm>
              <a:custGeom>
                <a:avLst/>
                <a:gdLst/>
                <a:ahLst/>
                <a:cxnLst/>
                <a:rect l="l" t="t" r="r" b="b"/>
                <a:pathLst>
                  <a:path w="430" h="1088" extrusionOk="0">
                    <a:moveTo>
                      <a:pt x="430" y="0"/>
                    </a:moveTo>
                    <a:lnTo>
                      <a:pt x="0" y="258"/>
                    </a:lnTo>
                    <a:lnTo>
                      <a:pt x="29" y="1088"/>
                    </a:lnTo>
                    <a:lnTo>
                      <a:pt x="430" y="0"/>
                    </a:lnTo>
                    <a:close/>
                  </a:path>
                </a:pathLst>
              </a:custGeom>
              <a:solidFill>
                <a:srgbClr val="C4CF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64"/>
              <p:cNvSpPr/>
              <p:nvPr/>
            </p:nvSpPr>
            <p:spPr>
              <a:xfrm>
                <a:off x="6913979" y="2770380"/>
                <a:ext cx="120820" cy="108696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1031" extrusionOk="0">
                    <a:moveTo>
                      <a:pt x="87" y="0"/>
                    </a:moveTo>
                    <a:lnTo>
                      <a:pt x="1" y="86"/>
                    </a:lnTo>
                    <a:lnTo>
                      <a:pt x="1002" y="1031"/>
                    </a:lnTo>
                    <a:lnTo>
                      <a:pt x="1145" y="888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DBE1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64"/>
              <p:cNvSpPr/>
              <p:nvPr/>
            </p:nvSpPr>
            <p:spPr>
              <a:xfrm>
                <a:off x="6877818" y="2740229"/>
                <a:ext cx="45334" cy="39324"/>
              </a:xfrm>
              <a:custGeom>
                <a:avLst/>
                <a:gdLst/>
                <a:ahLst/>
                <a:cxnLst/>
                <a:rect l="l" t="t" r="r" b="b"/>
                <a:pathLst>
                  <a:path w="430" h="373" extrusionOk="0">
                    <a:moveTo>
                      <a:pt x="86" y="0"/>
                    </a:moveTo>
                    <a:lnTo>
                      <a:pt x="0" y="86"/>
                    </a:lnTo>
                    <a:lnTo>
                      <a:pt x="344" y="372"/>
                    </a:lnTo>
                    <a:lnTo>
                      <a:pt x="430" y="286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3" name="Google Shape;853;p64"/>
              <p:cNvSpPr/>
              <p:nvPr/>
            </p:nvSpPr>
            <p:spPr>
              <a:xfrm>
                <a:off x="6639451" y="2845760"/>
                <a:ext cx="485915" cy="262198"/>
              </a:xfrm>
              <a:custGeom>
                <a:avLst/>
                <a:gdLst/>
                <a:ahLst/>
                <a:cxnLst/>
                <a:rect l="l" t="t" r="r" b="b"/>
                <a:pathLst>
                  <a:path w="4609" h="2487" extrusionOk="0">
                    <a:moveTo>
                      <a:pt x="3664" y="1"/>
                    </a:moveTo>
                    <a:cubicBezTo>
                      <a:pt x="3521" y="29"/>
                      <a:pt x="3206" y="802"/>
                      <a:pt x="3206" y="802"/>
                    </a:cubicBezTo>
                    <a:lnTo>
                      <a:pt x="1260" y="1060"/>
                    </a:lnTo>
                    <a:lnTo>
                      <a:pt x="1202" y="745"/>
                    </a:lnTo>
                    <a:lnTo>
                      <a:pt x="0" y="859"/>
                    </a:lnTo>
                    <a:cubicBezTo>
                      <a:pt x="0" y="859"/>
                      <a:pt x="0" y="2147"/>
                      <a:pt x="201" y="2433"/>
                    </a:cubicBezTo>
                    <a:cubicBezTo>
                      <a:pt x="225" y="2470"/>
                      <a:pt x="294" y="2486"/>
                      <a:pt x="398" y="2486"/>
                    </a:cubicBezTo>
                    <a:cubicBezTo>
                      <a:pt x="1032" y="2486"/>
                      <a:pt x="2958" y="1871"/>
                      <a:pt x="3721" y="1403"/>
                    </a:cubicBezTo>
                    <a:cubicBezTo>
                      <a:pt x="4608" y="859"/>
                      <a:pt x="4322" y="144"/>
                      <a:pt x="4322" y="144"/>
                    </a:cubicBezTo>
                    <a:cubicBezTo>
                      <a:pt x="4122" y="58"/>
                      <a:pt x="3893" y="29"/>
                      <a:pt x="3664" y="1"/>
                    </a:cubicBezTo>
                    <a:close/>
                  </a:path>
                </a:pathLst>
              </a:custGeom>
              <a:solidFill>
                <a:srgbClr val="F5B8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4" name="Google Shape;854;p64"/>
              <p:cNvSpPr/>
              <p:nvPr/>
            </p:nvSpPr>
            <p:spPr>
              <a:xfrm>
                <a:off x="6639451" y="2942331"/>
                <a:ext cx="132839" cy="78543"/>
              </a:xfrm>
              <a:custGeom>
                <a:avLst/>
                <a:gdLst/>
                <a:ahLst/>
                <a:cxnLst/>
                <a:rect l="l" t="t" r="r" b="b"/>
                <a:pathLst>
                  <a:path w="1260" h="745" extrusionOk="0">
                    <a:moveTo>
                      <a:pt x="143" y="1"/>
                    </a:moveTo>
                    <a:cubicBezTo>
                      <a:pt x="115" y="1"/>
                      <a:pt x="58" y="87"/>
                      <a:pt x="0" y="172"/>
                    </a:cubicBezTo>
                    <a:cubicBezTo>
                      <a:pt x="0" y="315"/>
                      <a:pt x="0" y="544"/>
                      <a:pt x="29" y="745"/>
                    </a:cubicBezTo>
                    <a:lnTo>
                      <a:pt x="1260" y="144"/>
                    </a:lnTo>
                    <a:cubicBezTo>
                      <a:pt x="1260" y="144"/>
                      <a:pt x="287" y="1"/>
                      <a:pt x="143" y="1"/>
                    </a:cubicBezTo>
                    <a:close/>
                  </a:path>
                </a:pathLst>
              </a:custGeom>
              <a:solidFill>
                <a:srgbClr val="EB97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5" name="Google Shape;855;p64"/>
              <p:cNvSpPr/>
              <p:nvPr/>
            </p:nvSpPr>
            <p:spPr>
              <a:xfrm>
                <a:off x="6603185" y="2636384"/>
                <a:ext cx="214334" cy="339266"/>
              </a:xfrm>
              <a:custGeom>
                <a:avLst/>
                <a:gdLst/>
                <a:ahLst/>
                <a:cxnLst/>
                <a:rect l="l" t="t" r="r" b="b"/>
                <a:pathLst>
                  <a:path w="2033" h="3218" extrusionOk="0">
                    <a:moveTo>
                      <a:pt x="1093" y="0"/>
                    </a:moveTo>
                    <a:cubicBezTo>
                      <a:pt x="923" y="0"/>
                      <a:pt x="590" y="73"/>
                      <a:pt x="344" y="584"/>
                    </a:cubicBezTo>
                    <a:cubicBezTo>
                      <a:pt x="1" y="1271"/>
                      <a:pt x="115" y="3217"/>
                      <a:pt x="115" y="3217"/>
                    </a:cubicBezTo>
                    <a:lnTo>
                      <a:pt x="1775" y="3017"/>
                    </a:lnTo>
                    <a:cubicBezTo>
                      <a:pt x="1775" y="3017"/>
                      <a:pt x="2033" y="241"/>
                      <a:pt x="1203" y="12"/>
                    </a:cubicBezTo>
                    <a:cubicBezTo>
                      <a:pt x="1203" y="12"/>
                      <a:pt x="1161" y="0"/>
                      <a:pt x="109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64"/>
              <p:cNvSpPr/>
              <p:nvPr/>
            </p:nvSpPr>
            <p:spPr>
              <a:xfrm>
                <a:off x="6992416" y="2661791"/>
                <a:ext cx="485915" cy="479801"/>
              </a:xfrm>
              <a:custGeom>
                <a:avLst/>
                <a:gdLst/>
                <a:ahLst/>
                <a:cxnLst/>
                <a:rect l="l" t="t" r="r" b="b"/>
                <a:pathLst>
                  <a:path w="4609" h="4551" extrusionOk="0">
                    <a:moveTo>
                      <a:pt x="1231" y="0"/>
                    </a:moveTo>
                    <a:lnTo>
                      <a:pt x="1" y="4551"/>
                    </a:lnTo>
                    <a:lnTo>
                      <a:pt x="3406" y="4551"/>
                    </a:lnTo>
                    <a:lnTo>
                      <a:pt x="4608" y="0"/>
                    </a:lnTo>
                    <a:close/>
                  </a:path>
                </a:pathLst>
              </a:custGeom>
              <a:solidFill>
                <a:srgbClr val="355C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64"/>
              <p:cNvSpPr/>
              <p:nvPr/>
            </p:nvSpPr>
            <p:spPr>
              <a:xfrm>
                <a:off x="7004539" y="2676867"/>
                <a:ext cx="485810" cy="479801"/>
              </a:xfrm>
              <a:custGeom>
                <a:avLst/>
                <a:gdLst/>
                <a:ahLst/>
                <a:cxnLst/>
                <a:rect l="l" t="t" r="r" b="b"/>
                <a:pathLst>
                  <a:path w="4608" h="4551" extrusionOk="0">
                    <a:moveTo>
                      <a:pt x="1231" y="0"/>
                    </a:moveTo>
                    <a:lnTo>
                      <a:pt x="0" y="4551"/>
                    </a:lnTo>
                    <a:lnTo>
                      <a:pt x="3377" y="4551"/>
                    </a:lnTo>
                    <a:lnTo>
                      <a:pt x="460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64"/>
              <p:cNvSpPr/>
              <p:nvPr/>
            </p:nvSpPr>
            <p:spPr>
              <a:xfrm>
                <a:off x="7215707" y="2652725"/>
                <a:ext cx="193249" cy="72534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688" extrusionOk="0">
                    <a:moveTo>
                      <a:pt x="172" y="0"/>
                    </a:moveTo>
                    <a:lnTo>
                      <a:pt x="1" y="687"/>
                    </a:lnTo>
                    <a:lnTo>
                      <a:pt x="1632" y="687"/>
                    </a:lnTo>
                    <a:lnTo>
                      <a:pt x="1832" y="0"/>
                    </a:lnTo>
                    <a:close/>
                  </a:path>
                </a:pathLst>
              </a:custGeom>
              <a:solidFill>
                <a:srgbClr val="43708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64"/>
              <p:cNvSpPr/>
              <p:nvPr/>
            </p:nvSpPr>
            <p:spPr>
              <a:xfrm>
                <a:off x="7263992" y="2622573"/>
                <a:ext cx="117763" cy="45334"/>
              </a:xfrm>
              <a:custGeom>
                <a:avLst/>
                <a:gdLst/>
                <a:ahLst/>
                <a:cxnLst/>
                <a:rect l="l" t="t" r="r" b="b"/>
                <a:pathLst>
                  <a:path w="1117" h="430" extrusionOk="0">
                    <a:moveTo>
                      <a:pt x="115" y="0"/>
                    </a:moveTo>
                    <a:lnTo>
                      <a:pt x="1" y="429"/>
                    </a:lnTo>
                    <a:lnTo>
                      <a:pt x="1002" y="429"/>
                    </a:lnTo>
                    <a:lnTo>
                      <a:pt x="1117" y="0"/>
                    </a:lnTo>
                    <a:close/>
                  </a:path>
                </a:pathLst>
              </a:custGeom>
              <a:solidFill>
                <a:srgbClr val="355C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0" name="Google Shape;860;p64"/>
              <p:cNvSpPr/>
              <p:nvPr/>
            </p:nvSpPr>
            <p:spPr>
              <a:xfrm>
                <a:off x="7273058" y="2622573"/>
                <a:ext cx="120820" cy="45334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430" extrusionOk="0">
                    <a:moveTo>
                      <a:pt x="143" y="0"/>
                    </a:moveTo>
                    <a:lnTo>
                      <a:pt x="0" y="429"/>
                    </a:lnTo>
                    <a:lnTo>
                      <a:pt x="1031" y="429"/>
                    </a:lnTo>
                    <a:lnTo>
                      <a:pt x="1145" y="0"/>
                    </a:lnTo>
                    <a:close/>
                  </a:path>
                </a:pathLst>
              </a:custGeom>
              <a:solidFill>
                <a:srgbClr val="43708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1" name="Google Shape;861;p64"/>
              <p:cNvSpPr/>
              <p:nvPr/>
            </p:nvSpPr>
            <p:spPr>
              <a:xfrm>
                <a:off x="7224773" y="2652725"/>
                <a:ext cx="193249" cy="72534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688" extrusionOk="0">
                    <a:moveTo>
                      <a:pt x="201" y="0"/>
                    </a:moveTo>
                    <a:lnTo>
                      <a:pt x="0" y="687"/>
                    </a:lnTo>
                    <a:lnTo>
                      <a:pt x="1660" y="687"/>
                    </a:lnTo>
                    <a:lnTo>
                      <a:pt x="1832" y="0"/>
                    </a:lnTo>
                    <a:close/>
                  </a:path>
                </a:pathLst>
              </a:custGeom>
              <a:solidFill>
                <a:srgbClr val="355C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2" name="Google Shape;862;p64"/>
              <p:cNvSpPr/>
              <p:nvPr/>
            </p:nvSpPr>
            <p:spPr>
              <a:xfrm>
                <a:off x="7387656" y="2836061"/>
                <a:ext cx="95834" cy="158458"/>
              </a:xfrm>
              <a:custGeom>
                <a:avLst/>
                <a:gdLst/>
                <a:ahLst/>
                <a:cxnLst/>
                <a:rect l="l" t="t" r="r" b="b"/>
                <a:pathLst>
                  <a:path w="909" h="1503" extrusionOk="0">
                    <a:moveTo>
                      <a:pt x="370" y="0"/>
                    </a:moveTo>
                    <a:cubicBezTo>
                      <a:pt x="343" y="0"/>
                      <a:pt x="324" y="3"/>
                      <a:pt x="316" y="7"/>
                    </a:cubicBezTo>
                    <a:cubicBezTo>
                      <a:pt x="144" y="408"/>
                      <a:pt x="30" y="837"/>
                      <a:pt x="1" y="1295"/>
                    </a:cubicBezTo>
                    <a:cubicBezTo>
                      <a:pt x="49" y="1439"/>
                      <a:pt x="298" y="1502"/>
                      <a:pt x="428" y="1502"/>
                    </a:cubicBezTo>
                    <a:cubicBezTo>
                      <a:pt x="453" y="1502"/>
                      <a:pt x="474" y="1500"/>
                      <a:pt x="487" y="1495"/>
                    </a:cubicBezTo>
                    <a:cubicBezTo>
                      <a:pt x="659" y="1123"/>
                      <a:pt x="774" y="722"/>
                      <a:pt x="859" y="322"/>
                    </a:cubicBezTo>
                    <a:cubicBezTo>
                      <a:pt x="908" y="78"/>
                      <a:pt x="521" y="0"/>
                      <a:pt x="370" y="0"/>
                    </a:cubicBezTo>
                    <a:close/>
                  </a:path>
                </a:pathLst>
              </a:custGeom>
              <a:solidFill>
                <a:srgbClr val="F5B8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3" name="Google Shape;863;p64"/>
              <p:cNvSpPr/>
              <p:nvPr/>
            </p:nvSpPr>
            <p:spPr>
              <a:xfrm>
                <a:off x="6802333" y="2233339"/>
                <a:ext cx="265677" cy="123772"/>
              </a:xfrm>
              <a:custGeom>
                <a:avLst/>
                <a:gdLst/>
                <a:ahLst/>
                <a:cxnLst/>
                <a:rect l="l" t="t" r="r" b="b"/>
                <a:pathLst>
                  <a:path w="2520" h="1174" extrusionOk="0">
                    <a:moveTo>
                      <a:pt x="1575" y="0"/>
                    </a:moveTo>
                    <a:cubicBezTo>
                      <a:pt x="1289" y="29"/>
                      <a:pt x="1031" y="86"/>
                      <a:pt x="745" y="172"/>
                    </a:cubicBezTo>
                    <a:cubicBezTo>
                      <a:pt x="573" y="229"/>
                      <a:pt x="373" y="286"/>
                      <a:pt x="173" y="372"/>
                    </a:cubicBezTo>
                    <a:cubicBezTo>
                      <a:pt x="1" y="630"/>
                      <a:pt x="29" y="945"/>
                      <a:pt x="230" y="1174"/>
                    </a:cubicBezTo>
                    <a:cubicBezTo>
                      <a:pt x="230" y="1174"/>
                      <a:pt x="662" y="895"/>
                      <a:pt x="1482" y="895"/>
                    </a:cubicBezTo>
                    <a:cubicBezTo>
                      <a:pt x="1778" y="895"/>
                      <a:pt x="2124" y="932"/>
                      <a:pt x="2519" y="1030"/>
                    </a:cubicBezTo>
                    <a:cubicBezTo>
                      <a:pt x="2462" y="773"/>
                      <a:pt x="2376" y="515"/>
                      <a:pt x="2262" y="286"/>
                    </a:cubicBezTo>
                    <a:cubicBezTo>
                      <a:pt x="2061" y="143"/>
                      <a:pt x="1832" y="29"/>
                      <a:pt x="1575" y="0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64" name="Google Shape;864;p64"/>
            <p:cNvSpPr/>
            <p:nvPr/>
          </p:nvSpPr>
          <p:spPr>
            <a:xfrm rot="2700000">
              <a:off x="6257727" y="879916"/>
              <a:ext cx="199358" cy="199470"/>
            </a:xfrm>
            <a:custGeom>
              <a:avLst/>
              <a:gdLst/>
              <a:ahLst/>
              <a:cxnLst/>
              <a:rect l="l" t="t" r="r" b="b"/>
              <a:pathLst>
                <a:path w="1769" h="1770" extrusionOk="0">
                  <a:moveTo>
                    <a:pt x="681" y="1"/>
                  </a:moveTo>
                  <a:lnTo>
                    <a:pt x="681" y="668"/>
                  </a:lnTo>
                  <a:lnTo>
                    <a:pt x="0" y="668"/>
                  </a:lnTo>
                  <a:lnTo>
                    <a:pt x="0" y="1088"/>
                  </a:lnTo>
                  <a:lnTo>
                    <a:pt x="681" y="1088"/>
                  </a:lnTo>
                  <a:lnTo>
                    <a:pt x="681" y="1769"/>
                  </a:lnTo>
                  <a:lnTo>
                    <a:pt x="1102" y="1769"/>
                  </a:lnTo>
                  <a:lnTo>
                    <a:pt x="1102" y="1088"/>
                  </a:lnTo>
                  <a:lnTo>
                    <a:pt x="1769" y="1088"/>
                  </a:lnTo>
                  <a:lnTo>
                    <a:pt x="1769" y="668"/>
                  </a:lnTo>
                  <a:lnTo>
                    <a:pt x="1102" y="668"/>
                  </a:lnTo>
                  <a:lnTo>
                    <a:pt x="11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65" name="Google Shape;865;p64"/>
            <p:cNvGrpSpPr/>
            <p:nvPr/>
          </p:nvGrpSpPr>
          <p:grpSpPr>
            <a:xfrm>
              <a:off x="4195962" y="2113572"/>
              <a:ext cx="1676362" cy="2488197"/>
              <a:chOff x="4587881" y="2070350"/>
              <a:chExt cx="1749856" cy="2597283"/>
            </a:xfrm>
          </p:grpSpPr>
          <p:sp>
            <p:nvSpPr>
              <p:cNvPr id="866" name="Google Shape;866;p64"/>
              <p:cNvSpPr/>
              <p:nvPr/>
            </p:nvSpPr>
            <p:spPr>
              <a:xfrm>
                <a:off x="4587881" y="2607602"/>
                <a:ext cx="188610" cy="196095"/>
              </a:xfrm>
              <a:custGeom>
                <a:avLst/>
                <a:gdLst/>
                <a:ahLst/>
                <a:cxnLst/>
                <a:rect l="l" t="t" r="r" b="b"/>
                <a:pathLst>
                  <a:path w="1789" h="1860" extrusionOk="0">
                    <a:moveTo>
                      <a:pt x="322" y="1"/>
                    </a:moveTo>
                    <a:cubicBezTo>
                      <a:pt x="147" y="1"/>
                      <a:pt x="1" y="592"/>
                      <a:pt x="129" y="1001"/>
                    </a:cubicBezTo>
                    <a:cubicBezTo>
                      <a:pt x="243" y="1430"/>
                      <a:pt x="1560" y="1859"/>
                      <a:pt x="1560" y="1859"/>
                    </a:cubicBezTo>
                    <a:cubicBezTo>
                      <a:pt x="1646" y="1630"/>
                      <a:pt x="1731" y="1373"/>
                      <a:pt x="1789" y="1115"/>
                    </a:cubicBezTo>
                    <a:cubicBezTo>
                      <a:pt x="1789" y="1115"/>
                      <a:pt x="1502" y="772"/>
                      <a:pt x="1417" y="686"/>
                    </a:cubicBezTo>
                    <a:cubicBezTo>
                      <a:pt x="1331" y="629"/>
                      <a:pt x="1188" y="171"/>
                      <a:pt x="1045" y="85"/>
                    </a:cubicBezTo>
                    <a:cubicBezTo>
                      <a:pt x="1033" y="78"/>
                      <a:pt x="1023" y="75"/>
                      <a:pt x="1014" y="75"/>
                    </a:cubicBezTo>
                    <a:cubicBezTo>
                      <a:pt x="915" y="75"/>
                      <a:pt x="990" y="492"/>
                      <a:pt x="1016" y="571"/>
                    </a:cubicBezTo>
                    <a:cubicBezTo>
                      <a:pt x="1016" y="571"/>
                      <a:pt x="558" y="228"/>
                      <a:pt x="386" y="28"/>
                    </a:cubicBezTo>
                    <a:cubicBezTo>
                      <a:pt x="365" y="9"/>
                      <a:pt x="343" y="1"/>
                      <a:pt x="322" y="1"/>
                    </a:cubicBezTo>
                    <a:close/>
                  </a:path>
                </a:pathLst>
              </a:custGeom>
              <a:solidFill>
                <a:srgbClr val="C99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7" name="Google Shape;867;p64"/>
              <p:cNvSpPr/>
              <p:nvPr/>
            </p:nvSpPr>
            <p:spPr>
              <a:xfrm>
                <a:off x="4728097" y="2571230"/>
                <a:ext cx="618649" cy="362143"/>
              </a:xfrm>
              <a:custGeom>
                <a:avLst/>
                <a:gdLst/>
                <a:ahLst/>
                <a:cxnLst/>
                <a:rect l="l" t="t" r="r" b="b"/>
                <a:pathLst>
                  <a:path w="5868" h="3435" extrusionOk="0">
                    <a:moveTo>
                      <a:pt x="4923" y="0"/>
                    </a:moveTo>
                    <a:cubicBezTo>
                      <a:pt x="4322" y="687"/>
                      <a:pt x="3664" y="1346"/>
                      <a:pt x="3006" y="1947"/>
                    </a:cubicBezTo>
                    <a:cubicBezTo>
                      <a:pt x="1918" y="1718"/>
                      <a:pt x="487" y="1288"/>
                      <a:pt x="487" y="1288"/>
                    </a:cubicBezTo>
                    <a:lnTo>
                      <a:pt x="1" y="2347"/>
                    </a:lnTo>
                    <a:cubicBezTo>
                      <a:pt x="1" y="2347"/>
                      <a:pt x="2319" y="3378"/>
                      <a:pt x="3034" y="3435"/>
                    </a:cubicBezTo>
                    <a:cubicBezTo>
                      <a:pt x="3492" y="3435"/>
                      <a:pt x="4351" y="2748"/>
                      <a:pt x="5438" y="1546"/>
                    </a:cubicBezTo>
                    <a:cubicBezTo>
                      <a:pt x="5868" y="1088"/>
                      <a:pt x="5352" y="58"/>
                      <a:pt x="492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8" name="Google Shape;868;p64"/>
              <p:cNvSpPr/>
              <p:nvPr/>
            </p:nvSpPr>
            <p:spPr>
              <a:xfrm>
                <a:off x="5114271" y="2746238"/>
                <a:ext cx="150972" cy="162991"/>
              </a:xfrm>
              <a:custGeom>
                <a:avLst/>
                <a:gdLst/>
                <a:ahLst/>
                <a:cxnLst/>
                <a:rect l="l" t="t" r="r" b="b"/>
                <a:pathLst>
                  <a:path w="1432" h="1546" extrusionOk="0">
                    <a:moveTo>
                      <a:pt x="1031" y="0"/>
                    </a:moveTo>
                    <a:lnTo>
                      <a:pt x="1" y="1546"/>
                    </a:lnTo>
                    <a:cubicBezTo>
                      <a:pt x="516" y="1174"/>
                      <a:pt x="1003" y="744"/>
                      <a:pt x="1432" y="258"/>
                    </a:cubicBezTo>
                    <a:cubicBezTo>
                      <a:pt x="1260" y="143"/>
                      <a:pt x="1031" y="0"/>
                      <a:pt x="10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9" name="Google Shape;869;p64"/>
              <p:cNvSpPr/>
              <p:nvPr/>
            </p:nvSpPr>
            <p:spPr>
              <a:xfrm>
                <a:off x="6149233" y="2619726"/>
                <a:ext cx="188504" cy="199047"/>
              </a:xfrm>
              <a:custGeom>
                <a:avLst/>
                <a:gdLst/>
                <a:ahLst/>
                <a:cxnLst/>
                <a:rect l="l" t="t" r="r" b="b"/>
                <a:pathLst>
                  <a:path w="1788" h="1888" extrusionOk="0">
                    <a:moveTo>
                      <a:pt x="1467" y="0"/>
                    </a:moveTo>
                    <a:cubicBezTo>
                      <a:pt x="1446" y="0"/>
                      <a:pt x="1424" y="9"/>
                      <a:pt x="1403" y="27"/>
                    </a:cubicBezTo>
                    <a:cubicBezTo>
                      <a:pt x="1231" y="227"/>
                      <a:pt x="773" y="571"/>
                      <a:pt x="773" y="571"/>
                    </a:cubicBezTo>
                    <a:cubicBezTo>
                      <a:pt x="799" y="492"/>
                      <a:pt x="874" y="74"/>
                      <a:pt x="775" y="74"/>
                    </a:cubicBezTo>
                    <a:cubicBezTo>
                      <a:pt x="766" y="74"/>
                      <a:pt x="756" y="77"/>
                      <a:pt x="744" y="84"/>
                    </a:cubicBezTo>
                    <a:cubicBezTo>
                      <a:pt x="573" y="170"/>
                      <a:pt x="458" y="628"/>
                      <a:pt x="372" y="685"/>
                    </a:cubicBezTo>
                    <a:cubicBezTo>
                      <a:pt x="287" y="771"/>
                      <a:pt x="0" y="1143"/>
                      <a:pt x="0" y="1143"/>
                    </a:cubicBezTo>
                    <a:cubicBezTo>
                      <a:pt x="58" y="1372"/>
                      <a:pt x="115" y="1630"/>
                      <a:pt x="229" y="1887"/>
                    </a:cubicBezTo>
                    <a:cubicBezTo>
                      <a:pt x="229" y="1887"/>
                      <a:pt x="1546" y="1429"/>
                      <a:pt x="1660" y="1000"/>
                    </a:cubicBezTo>
                    <a:cubicBezTo>
                      <a:pt x="1788" y="591"/>
                      <a:pt x="1642" y="0"/>
                      <a:pt x="1467" y="0"/>
                    </a:cubicBezTo>
                    <a:close/>
                  </a:path>
                </a:pathLst>
              </a:custGeom>
              <a:solidFill>
                <a:srgbClr val="C99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64"/>
              <p:cNvSpPr/>
              <p:nvPr/>
            </p:nvSpPr>
            <p:spPr>
              <a:xfrm>
                <a:off x="5578986" y="2583249"/>
                <a:ext cx="615591" cy="362354"/>
              </a:xfrm>
              <a:custGeom>
                <a:avLst/>
                <a:gdLst/>
                <a:ahLst/>
                <a:cxnLst/>
                <a:rect l="l" t="t" r="r" b="b"/>
                <a:pathLst>
                  <a:path w="5839" h="3437" extrusionOk="0">
                    <a:moveTo>
                      <a:pt x="916" y="1"/>
                    </a:moveTo>
                    <a:cubicBezTo>
                      <a:pt x="487" y="58"/>
                      <a:pt x="0" y="1088"/>
                      <a:pt x="430" y="1575"/>
                    </a:cubicBezTo>
                    <a:cubicBezTo>
                      <a:pt x="1467" y="2753"/>
                      <a:pt x="2313" y="3436"/>
                      <a:pt x="2777" y="3436"/>
                    </a:cubicBezTo>
                    <a:cubicBezTo>
                      <a:pt x="2786" y="3436"/>
                      <a:pt x="2796" y="3436"/>
                      <a:pt x="2805" y="3435"/>
                    </a:cubicBezTo>
                    <a:cubicBezTo>
                      <a:pt x="3549" y="3378"/>
                      <a:pt x="5839" y="2376"/>
                      <a:pt x="5839" y="2376"/>
                    </a:cubicBezTo>
                    <a:lnTo>
                      <a:pt x="5352" y="1289"/>
                    </a:lnTo>
                    <a:cubicBezTo>
                      <a:pt x="5352" y="1289"/>
                      <a:pt x="3921" y="1718"/>
                      <a:pt x="2862" y="1976"/>
                    </a:cubicBezTo>
                    <a:cubicBezTo>
                      <a:pt x="2175" y="1346"/>
                      <a:pt x="1546" y="688"/>
                      <a:pt x="91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1" name="Google Shape;871;p64"/>
              <p:cNvSpPr/>
              <p:nvPr/>
            </p:nvSpPr>
            <p:spPr>
              <a:xfrm>
                <a:off x="5636338" y="2719038"/>
                <a:ext cx="175010" cy="202315"/>
              </a:xfrm>
              <a:custGeom>
                <a:avLst/>
                <a:gdLst/>
                <a:ahLst/>
                <a:cxnLst/>
                <a:rect l="l" t="t" r="r" b="b"/>
                <a:pathLst>
                  <a:path w="1660" h="1919" extrusionOk="0">
                    <a:moveTo>
                      <a:pt x="544" y="1"/>
                    </a:moveTo>
                    <a:cubicBezTo>
                      <a:pt x="544" y="1"/>
                      <a:pt x="57" y="201"/>
                      <a:pt x="0" y="316"/>
                    </a:cubicBezTo>
                    <a:cubicBezTo>
                      <a:pt x="0" y="344"/>
                      <a:pt x="0" y="373"/>
                      <a:pt x="0" y="430"/>
                    </a:cubicBezTo>
                    <a:cubicBezTo>
                      <a:pt x="487" y="974"/>
                      <a:pt x="1059" y="1489"/>
                      <a:pt x="1660" y="1918"/>
                    </a:cubicBezTo>
                    <a:lnTo>
                      <a:pt x="54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2" name="Google Shape;872;p64"/>
              <p:cNvSpPr/>
              <p:nvPr/>
            </p:nvSpPr>
            <p:spPr>
              <a:xfrm>
                <a:off x="5162556" y="3416011"/>
                <a:ext cx="280753" cy="1182897"/>
              </a:xfrm>
              <a:custGeom>
                <a:avLst/>
                <a:gdLst/>
                <a:ahLst/>
                <a:cxnLst/>
                <a:rect l="l" t="t" r="r" b="b"/>
                <a:pathLst>
                  <a:path w="2663" h="11220" extrusionOk="0">
                    <a:moveTo>
                      <a:pt x="87" y="1"/>
                    </a:moveTo>
                    <a:lnTo>
                      <a:pt x="1" y="1689"/>
                    </a:lnTo>
                    <a:lnTo>
                      <a:pt x="1260" y="11220"/>
                    </a:lnTo>
                    <a:lnTo>
                      <a:pt x="2205" y="11220"/>
                    </a:lnTo>
                    <a:lnTo>
                      <a:pt x="266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3" name="Google Shape;873;p64"/>
              <p:cNvSpPr/>
              <p:nvPr/>
            </p:nvSpPr>
            <p:spPr>
              <a:xfrm>
                <a:off x="5162556" y="4598788"/>
                <a:ext cx="232468" cy="68844"/>
              </a:xfrm>
              <a:custGeom>
                <a:avLst/>
                <a:gdLst/>
                <a:ahLst/>
                <a:cxnLst/>
                <a:rect l="l" t="t" r="r" b="b"/>
                <a:pathLst>
                  <a:path w="2205" h="653" extrusionOk="0">
                    <a:moveTo>
                      <a:pt x="1260" y="1"/>
                    </a:moveTo>
                    <a:cubicBezTo>
                      <a:pt x="1260" y="1"/>
                      <a:pt x="29" y="487"/>
                      <a:pt x="1" y="602"/>
                    </a:cubicBezTo>
                    <a:cubicBezTo>
                      <a:pt x="1" y="640"/>
                      <a:pt x="246" y="652"/>
                      <a:pt x="572" y="652"/>
                    </a:cubicBezTo>
                    <a:cubicBezTo>
                      <a:pt x="1225" y="652"/>
                      <a:pt x="2205" y="602"/>
                      <a:pt x="2205" y="602"/>
                    </a:cubicBezTo>
                    <a:lnTo>
                      <a:pt x="220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4" name="Google Shape;874;p64"/>
              <p:cNvSpPr/>
              <p:nvPr/>
            </p:nvSpPr>
            <p:spPr>
              <a:xfrm>
                <a:off x="5431074" y="3416011"/>
                <a:ext cx="271687" cy="1182897"/>
              </a:xfrm>
              <a:custGeom>
                <a:avLst/>
                <a:gdLst/>
                <a:ahLst/>
                <a:cxnLst/>
                <a:rect l="l" t="t" r="r" b="b"/>
                <a:pathLst>
                  <a:path w="2577" h="11220" extrusionOk="0">
                    <a:moveTo>
                      <a:pt x="1" y="1"/>
                    </a:moveTo>
                    <a:lnTo>
                      <a:pt x="58" y="1375"/>
                    </a:lnTo>
                    <a:lnTo>
                      <a:pt x="1174" y="11220"/>
                    </a:lnTo>
                    <a:lnTo>
                      <a:pt x="2119" y="11220"/>
                    </a:lnTo>
                    <a:lnTo>
                      <a:pt x="257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5" name="Google Shape;875;p64"/>
              <p:cNvSpPr/>
              <p:nvPr/>
            </p:nvSpPr>
            <p:spPr>
              <a:xfrm>
                <a:off x="5424116" y="4598788"/>
                <a:ext cx="233416" cy="68844"/>
              </a:xfrm>
              <a:custGeom>
                <a:avLst/>
                <a:gdLst/>
                <a:ahLst/>
                <a:cxnLst/>
                <a:rect l="l" t="t" r="r" b="b"/>
                <a:pathLst>
                  <a:path w="2214" h="653" extrusionOk="0">
                    <a:moveTo>
                      <a:pt x="1240" y="1"/>
                    </a:moveTo>
                    <a:cubicBezTo>
                      <a:pt x="1240" y="1"/>
                      <a:pt x="10" y="487"/>
                      <a:pt x="10" y="602"/>
                    </a:cubicBezTo>
                    <a:cubicBezTo>
                      <a:pt x="0" y="640"/>
                      <a:pt x="242" y="652"/>
                      <a:pt x="568" y="652"/>
                    </a:cubicBezTo>
                    <a:cubicBezTo>
                      <a:pt x="1221" y="652"/>
                      <a:pt x="2213" y="602"/>
                      <a:pt x="2213" y="602"/>
                    </a:cubicBezTo>
                    <a:lnTo>
                      <a:pt x="221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6" name="Google Shape;876;p64"/>
              <p:cNvSpPr/>
              <p:nvPr/>
            </p:nvSpPr>
            <p:spPr>
              <a:xfrm>
                <a:off x="5201774" y="2188006"/>
                <a:ext cx="226458" cy="214756"/>
              </a:xfrm>
              <a:custGeom>
                <a:avLst/>
                <a:gdLst/>
                <a:ahLst/>
                <a:cxnLst/>
                <a:rect l="l" t="t" r="r" b="b"/>
                <a:pathLst>
                  <a:path w="2148" h="2037" extrusionOk="0">
                    <a:moveTo>
                      <a:pt x="1260" y="1"/>
                    </a:moveTo>
                    <a:cubicBezTo>
                      <a:pt x="1260" y="1"/>
                      <a:pt x="1" y="430"/>
                      <a:pt x="945" y="1689"/>
                    </a:cubicBezTo>
                    <a:cubicBezTo>
                      <a:pt x="1131" y="1937"/>
                      <a:pt x="1290" y="2036"/>
                      <a:pt x="1426" y="2036"/>
                    </a:cubicBezTo>
                    <a:cubicBezTo>
                      <a:pt x="1981" y="2036"/>
                      <a:pt x="2147" y="373"/>
                      <a:pt x="2147" y="373"/>
                    </a:cubicBezTo>
                    <a:cubicBezTo>
                      <a:pt x="2147" y="344"/>
                      <a:pt x="1260" y="1"/>
                      <a:pt x="1260" y="1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7" name="Google Shape;877;p64"/>
              <p:cNvSpPr/>
              <p:nvPr/>
            </p:nvSpPr>
            <p:spPr>
              <a:xfrm>
                <a:off x="5114271" y="2568173"/>
                <a:ext cx="645849" cy="1071249"/>
              </a:xfrm>
              <a:custGeom>
                <a:avLst/>
                <a:gdLst/>
                <a:ahLst/>
                <a:cxnLst/>
                <a:rect l="l" t="t" r="r" b="b"/>
                <a:pathLst>
                  <a:path w="6126" h="10161" extrusionOk="0">
                    <a:moveTo>
                      <a:pt x="2634" y="1"/>
                    </a:moveTo>
                    <a:lnTo>
                      <a:pt x="1260" y="29"/>
                    </a:lnTo>
                    <a:lnTo>
                      <a:pt x="1" y="9846"/>
                    </a:lnTo>
                    <a:cubicBezTo>
                      <a:pt x="688" y="10018"/>
                      <a:pt x="1375" y="10103"/>
                      <a:pt x="2090" y="10161"/>
                    </a:cubicBezTo>
                    <a:lnTo>
                      <a:pt x="3006" y="8758"/>
                    </a:lnTo>
                    <a:cubicBezTo>
                      <a:pt x="4151" y="8816"/>
                      <a:pt x="5238" y="9245"/>
                      <a:pt x="6125" y="9960"/>
                    </a:cubicBezTo>
                    <a:lnTo>
                      <a:pt x="5439" y="2119"/>
                    </a:lnTo>
                    <a:lnTo>
                      <a:pt x="5267" y="402"/>
                    </a:lnTo>
                    <a:cubicBezTo>
                      <a:pt x="5267" y="258"/>
                      <a:pt x="5181" y="201"/>
                      <a:pt x="5038" y="201"/>
                    </a:cubicBezTo>
                    <a:cubicBezTo>
                      <a:pt x="4494" y="115"/>
                      <a:pt x="3779" y="1"/>
                      <a:pt x="37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8" name="Google Shape;878;p64"/>
              <p:cNvSpPr/>
              <p:nvPr/>
            </p:nvSpPr>
            <p:spPr>
              <a:xfrm>
                <a:off x="5144528" y="2568173"/>
                <a:ext cx="594506" cy="805782"/>
              </a:xfrm>
              <a:custGeom>
                <a:avLst/>
                <a:gdLst/>
                <a:ahLst/>
                <a:cxnLst/>
                <a:rect l="l" t="t" r="r" b="b"/>
                <a:pathLst>
                  <a:path w="5639" h="7643" extrusionOk="0">
                    <a:moveTo>
                      <a:pt x="2347" y="1"/>
                    </a:moveTo>
                    <a:lnTo>
                      <a:pt x="973" y="29"/>
                    </a:lnTo>
                    <a:lnTo>
                      <a:pt x="0" y="7642"/>
                    </a:lnTo>
                    <a:lnTo>
                      <a:pt x="5638" y="7642"/>
                    </a:lnTo>
                    <a:lnTo>
                      <a:pt x="5152" y="2119"/>
                    </a:lnTo>
                    <a:lnTo>
                      <a:pt x="4980" y="402"/>
                    </a:lnTo>
                    <a:cubicBezTo>
                      <a:pt x="4980" y="258"/>
                      <a:pt x="4894" y="201"/>
                      <a:pt x="4751" y="201"/>
                    </a:cubicBezTo>
                    <a:cubicBezTo>
                      <a:pt x="4207" y="115"/>
                      <a:pt x="3492" y="1"/>
                      <a:pt x="349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9" name="Google Shape;879;p64"/>
              <p:cNvSpPr/>
              <p:nvPr/>
            </p:nvSpPr>
            <p:spPr>
              <a:xfrm>
                <a:off x="5352638" y="2571230"/>
                <a:ext cx="60515" cy="802725"/>
              </a:xfrm>
              <a:custGeom>
                <a:avLst/>
                <a:gdLst/>
                <a:ahLst/>
                <a:cxnLst/>
                <a:rect l="l" t="t" r="r" b="b"/>
                <a:pathLst>
                  <a:path w="574" h="7614" extrusionOk="0">
                    <a:moveTo>
                      <a:pt x="344" y="0"/>
                    </a:moveTo>
                    <a:lnTo>
                      <a:pt x="1" y="7613"/>
                    </a:lnTo>
                    <a:lnTo>
                      <a:pt x="573" y="7613"/>
                    </a:lnTo>
                    <a:lnTo>
                      <a:pt x="34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0" name="Google Shape;880;p64"/>
              <p:cNvSpPr/>
              <p:nvPr/>
            </p:nvSpPr>
            <p:spPr>
              <a:xfrm>
                <a:off x="5391856" y="2414356"/>
                <a:ext cx="120820" cy="153924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1460" extrusionOk="0">
                    <a:moveTo>
                      <a:pt x="1" y="0"/>
                    </a:moveTo>
                    <a:lnTo>
                      <a:pt x="1" y="687"/>
                    </a:lnTo>
                    <a:lnTo>
                      <a:pt x="1" y="1460"/>
                    </a:lnTo>
                    <a:lnTo>
                      <a:pt x="1146" y="1460"/>
                    </a:lnTo>
                    <a:lnTo>
                      <a:pt x="1146" y="0"/>
                    </a:lnTo>
                    <a:close/>
                  </a:path>
                </a:pathLst>
              </a:custGeom>
              <a:solidFill>
                <a:srgbClr val="C99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1" name="Google Shape;881;p64"/>
              <p:cNvSpPr/>
              <p:nvPr/>
            </p:nvSpPr>
            <p:spPr>
              <a:xfrm>
                <a:off x="5391856" y="2469388"/>
                <a:ext cx="120820" cy="81074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769" extrusionOk="0">
                    <a:moveTo>
                      <a:pt x="101" y="1"/>
                    </a:moveTo>
                    <a:cubicBezTo>
                      <a:pt x="65" y="1"/>
                      <a:pt x="30" y="8"/>
                      <a:pt x="1" y="22"/>
                    </a:cubicBezTo>
                    <a:lnTo>
                      <a:pt x="1" y="766"/>
                    </a:lnTo>
                    <a:cubicBezTo>
                      <a:pt x="30" y="768"/>
                      <a:pt x="58" y="769"/>
                      <a:pt x="87" y="769"/>
                    </a:cubicBezTo>
                    <a:cubicBezTo>
                      <a:pt x="512" y="769"/>
                      <a:pt x="904" y="571"/>
                      <a:pt x="1146" y="222"/>
                    </a:cubicBezTo>
                    <a:cubicBezTo>
                      <a:pt x="1146" y="222"/>
                      <a:pt x="974" y="79"/>
                      <a:pt x="945" y="51"/>
                    </a:cubicBezTo>
                    <a:cubicBezTo>
                      <a:pt x="917" y="51"/>
                      <a:pt x="402" y="22"/>
                      <a:pt x="201" y="22"/>
                    </a:cubicBezTo>
                    <a:cubicBezTo>
                      <a:pt x="173" y="8"/>
                      <a:pt x="137" y="1"/>
                      <a:pt x="101" y="1"/>
                    </a:cubicBezTo>
                    <a:close/>
                  </a:path>
                </a:pathLst>
              </a:custGeom>
              <a:solidFill>
                <a:srgbClr val="835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2" name="Google Shape;882;p64"/>
              <p:cNvSpPr/>
              <p:nvPr/>
            </p:nvSpPr>
            <p:spPr>
              <a:xfrm>
                <a:off x="5289277" y="2197916"/>
                <a:ext cx="391558" cy="325138"/>
              </a:xfrm>
              <a:custGeom>
                <a:avLst/>
                <a:gdLst/>
                <a:ahLst/>
                <a:cxnLst/>
                <a:rect l="l" t="t" r="r" b="b"/>
                <a:pathLst>
                  <a:path w="3714" h="3084" extrusionOk="0">
                    <a:moveTo>
                      <a:pt x="1081" y="1"/>
                    </a:moveTo>
                    <a:cubicBezTo>
                      <a:pt x="590" y="1"/>
                      <a:pt x="162" y="349"/>
                      <a:pt x="87" y="851"/>
                    </a:cubicBezTo>
                    <a:cubicBezTo>
                      <a:pt x="1" y="1796"/>
                      <a:pt x="402" y="3055"/>
                      <a:pt x="1346" y="3084"/>
                    </a:cubicBezTo>
                    <a:cubicBezTo>
                      <a:pt x="1546" y="3084"/>
                      <a:pt x="2262" y="2940"/>
                      <a:pt x="2777" y="2025"/>
                    </a:cubicBezTo>
                    <a:cubicBezTo>
                      <a:pt x="2851" y="2049"/>
                      <a:pt x="2920" y="2060"/>
                      <a:pt x="2984" y="2060"/>
                    </a:cubicBezTo>
                    <a:cubicBezTo>
                      <a:pt x="3518" y="2060"/>
                      <a:pt x="3713" y="1294"/>
                      <a:pt x="3407" y="1166"/>
                    </a:cubicBezTo>
                    <a:cubicBezTo>
                      <a:pt x="3348" y="1139"/>
                      <a:pt x="3293" y="1128"/>
                      <a:pt x="3243" y="1128"/>
                    </a:cubicBezTo>
                    <a:cubicBezTo>
                      <a:pt x="2976" y="1128"/>
                      <a:pt x="2834" y="1452"/>
                      <a:pt x="2834" y="1452"/>
                    </a:cubicBezTo>
                    <a:cubicBezTo>
                      <a:pt x="2834" y="1452"/>
                      <a:pt x="2491" y="1223"/>
                      <a:pt x="2548" y="451"/>
                    </a:cubicBezTo>
                    <a:cubicBezTo>
                      <a:pt x="2176" y="222"/>
                      <a:pt x="1747" y="50"/>
                      <a:pt x="1289" y="21"/>
                    </a:cubicBezTo>
                    <a:cubicBezTo>
                      <a:pt x="1219" y="7"/>
                      <a:pt x="1149" y="1"/>
                      <a:pt x="1081" y="1"/>
                    </a:cubicBezTo>
                    <a:close/>
                  </a:path>
                </a:pathLst>
              </a:custGeom>
              <a:solidFill>
                <a:srgbClr val="C99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3" name="Google Shape;883;p64"/>
              <p:cNvSpPr/>
              <p:nvPr/>
            </p:nvSpPr>
            <p:spPr>
              <a:xfrm>
                <a:off x="5603129" y="2340452"/>
                <a:ext cx="48391" cy="55877"/>
              </a:xfrm>
              <a:custGeom>
                <a:avLst/>
                <a:gdLst/>
                <a:ahLst/>
                <a:cxnLst/>
                <a:rect l="l" t="t" r="r" b="b"/>
                <a:pathLst>
                  <a:path w="459" h="530" extrusionOk="0">
                    <a:moveTo>
                      <a:pt x="229" y="0"/>
                    </a:moveTo>
                    <a:cubicBezTo>
                      <a:pt x="186" y="0"/>
                      <a:pt x="143" y="14"/>
                      <a:pt x="115" y="43"/>
                    </a:cubicBezTo>
                    <a:cubicBezTo>
                      <a:pt x="172" y="43"/>
                      <a:pt x="286" y="100"/>
                      <a:pt x="258" y="272"/>
                    </a:cubicBezTo>
                    <a:cubicBezTo>
                      <a:pt x="201" y="386"/>
                      <a:pt x="115" y="472"/>
                      <a:pt x="0" y="530"/>
                    </a:cubicBezTo>
                    <a:cubicBezTo>
                      <a:pt x="344" y="501"/>
                      <a:pt x="458" y="129"/>
                      <a:pt x="344" y="43"/>
                    </a:cubicBezTo>
                    <a:cubicBezTo>
                      <a:pt x="315" y="14"/>
                      <a:pt x="272" y="0"/>
                      <a:pt x="229" y="0"/>
                    </a:cubicBezTo>
                    <a:close/>
                  </a:path>
                </a:pathLst>
              </a:custGeom>
              <a:solidFill>
                <a:srgbClr val="835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4" name="Google Shape;884;p64"/>
              <p:cNvSpPr/>
              <p:nvPr/>
            </p:nvSpPr>
            <p:spPr>
              <a:xfrm>
                <a:off x="5325543" y="2338871"/>
                <a:ext cx="27200" cy="33315"/>
              </a:xfrm>
              <a:custGeom>
                <a:avLst/>
                <a:gdLst/>
                <a:ahLst/>
                <a:cxnLst/>
                <a:rect l="l" t="t" r="r" b="b"/>
                <a:pathLst>
                  <a:path w="258" h="316" extrusionOk="0">
                    <a:moveTo>
                      <a:pt x="143" y="1"/>
                    </a:moveTo>
                    <a:cubicBezTo>
                      <a:pt x="58" y="1"/>
                      <a:pt x="0" y="58"/>
                      <a:pt x="0" y="144"/>
                    </a:cubicBezTo>
                    <a:cubicBezTo>
                      <a:pt x="0" y="230"/>
                      <a:pt x="58" y="316"/>
                      <a:pt x="143" y="316"/>
                    </a:cubicBezTo>
                    <a:cubicBezTo>
                      <a:pt x="201" y="316"/>
                      <a:pt x="258" y="230"/>
                      <a:pt x="258" y="144"/>
                    </a:cubicBezTo>
                    <a:cubicBezTo>
                      <a:pt x="258" y="58"/>
                      <a:pt x="201" y="1"/>
                      <a:pt x="143" y="1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5" name="Google Shape;885;p64"/>
              <p:cNvSpPr/>
              <p:nvPr/>
            </p:nvSpPr>
            <p:spPr>
              <a:xfrm>
                <a:off x="5376780" y="2338871"/>
                <a:ext cx="48391" cy="69582"/>
              </a:xfrm>
              <a:custGeom>
                <a:avLst/>
                <a:gdLst/>
                <a:ahLst/>
                <a:cxnLst/>
                <a:rect l="l" t="t" r="r" b="b"/>
                <a:pathLst>
                  <a:path w="459" h="660" extrusionOk="0">
                    <a:moveTo>
                      <a:pt x="258" y="1"/>
                    </a:moveTo>
                    <a:lnTo>
                      <a:pt x="258" y="1"/>
                    </a:lnTo>
                    <a:cubicBezTo>
                      <a:pt x="201" y="173"/>
                      <a:pt x="144" y="316"/>
                      <a:pt x="87" y="487"/>
                    </a:cubicBezTo>
                    <a:cubicBezTo>
                      <a:pt x="1" y="602"/>
                      <a:pt x="87" y="659"/>
                      <a:pt x="287" y="659"/>
                    </a:cubicBezTo>
                    <a:cubicBezTo>
                      <a:pt x="459" y="659"/>
                      <a:pt x="201" y="630"/>
                      <a:pt x="201" y="516"/>
                    </a:cubicBezTo>
                    <a:cubicBezTo>
                      <a:pt x="201" y="401"/>
                      <a:pt x="316" y="230"/>
                      <a:pt x="258" y="1"/>
                    </a:cubicBezTo>
                    <a:close/>
                  </a:path>
                </a:pathLst>
              </a:custGeom>
              <a:solidFill>
                <a:srgbClr val="835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6" name="Google Shape;886;p64"/>
              <p:cNvSpPr/>
              <p:nvPr/>
            </p:nvSpPr>
            <p:spPr>
              <a:xfrm>
                <a:off x="5304353" y="2307032"/>
                <a:ext cx="57458" cy="19926"/>
              </a:xfrm>
              <a:custGeom>
                <a:avLst/>
                <a:gdLst/>
                <a:ahLst/>
                <a:cxnLst/>
                <a:rect l="l" t="t" r="r" b="b"/>
                <a:pathLst>
                  <a:path w="545" h="189" extrusionOk="0">
                    <a:moveTo>
                      <a:pt x="305" y="1"/>
                    </a:moveTo>
                    <a:cubicBezTo>
                      <a:pt x="208" y="1"/>
                      <a:pt x="110" y="38"/>
                      <a:pt x="30" y="102"/>
                    </a:cubicBezTo>
                    <a:cubicBezTo>
                      <a:pt x="1" y="102"/>
                      <a:pt x="1" y="160"/>
                      <a:pt x="30" y="160"/>
                    </a:cubicBezTo>
                    <a:cubicBezTo>
                      <a:pt x="30" y="188"/>
                      <a:pt x="58" y="188"/>
                      <a:pt x="58" y="188"/>
                    </a:cubicBezTo>
                    <a:cubicBezTo>
                      <a:pt x="87" y="188"/>
                      <a:pt x="87" y="160"/>
                      <a:pt x="87" y="160"/>
                    </a:cubicBezTo>
                    <a:cubicBezTo>
                      <a:pt x="144" y="117"/>
                      <a:pt x="208" y="95"/>
                      <a:pt x="273" y="95"/>
                    </a:cubicBezTo>
                    <a:cubicBezTo>
                      <a:pt x="337" y="95"/>
                      <a:pt x="402" y="117"/>
                      <a:pt x="459" y="160"/>
                    </a:cubicBezTo>
                    <a:lnTo>
                      <a:pt x="516" y="160"/>
                    </a:lnTo>
                    <a:cubicBezTo>
                      <a:pt x="545" y="131"/>
                      <a:pt x="545" y="102"/>
                      <a:pt x="516" y="74"/>
                    </a:cubicBezTo>
                    <a:cubicBezTo>
                      <a:pt x="453" y="24"/>
                      <a:pt x="380" y="1"/>
                      <a:pt x="305" y="1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7" name="Google Shape;887;p64"/>
              <p:cNvSpPr/>
              <p:nvPr/>
            </p:nvSpPr>
            <p:spPr>
              <a:xfrm>
                <a:off x="5455217" y="2338871"/>
                <a:ext cx="30363" cy="3331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316" extrusionOk="0">
                    <a:moveTo>
                      <a:pt x="144" y="1"/>
                    </a:moveTo>
                    <a:cubicBezTo>
                      <a:pt x="87" y="1"/>
                      <a:pt x="1" y="58"/>
                      <a:pt x="1" y="144"/>
                    </a:cubicBezTo>
                    <a:cubicBezTo>
                      <a:pt x="1" y="230"/>
                      <a:pt x="87" y="316"/>
                      <a:pt x="144" y="316"/>
                    </a:cubicBezTo>
                    <a:cubicBezTo>
                      <a:pt x="230" y="316"/>
                      <a:pt x="287" y="230"/>
                      <a:pt x="287" y="144"/>
                    </a:cubicBezTo>
                    <a:cubicBezTo>
                      <a:pt x="287" y="58"/>
                      <a:pt x="230" y="1"/>
                      <a:pt x="144" y="1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8" name="Google Shape;888;p64"/>
              <p:cNvSpPr/>
              <p:nvPr/>
            </p:nvSpPr>
            <p:spPr>
              <a:xfrm>
                <a:off x="5446256" y="2306083"/>
                <a:ext cx="60410" cy="20875"/>
              </a:xfrm>
              <a:custGeom>
                <a:avLst/>
                <a:gdLst/>
                <a:ahLst/>
                <a:cxnLst/>
                <a:rect l="l" t="t" r="r" b="b"/>
                <a:pathLst>
                  <a:path w="573" h="198" extrusionOk="0">
                    <a:moveTo>
                      <a:pt x="282" y="0"/>
                    </a:moveTo>
                    <a:cubicBezTo>
                      <a:pt x="197" y="0"/>
                      <a:pt x="110" y="29"/>
                      <a:pt x="29" y="83"/>
                    </a:cubicBezTo>
                    <a:cubicBezTo>
                      <a:pt x="0" y="111"/>
                      <a:pt x="0" y="140"/>
                      <a:pt x="29" y="169"/>
                    </a:cubicBezTo>
                    <a:lnTo>
                      <a:pt x="115" y="169"/>
                    </a:lnTo>
                    <a:cubicBezTo>
                      <a:pt x="172" y="126"/>
                      <a:pt x="229" y="104"/>
                      <a:pt x="286" y="104"/>
                    </a:cubicBezTo>
                    <a:cubicBezTo>
                      <a:pt x="343" y="104"/>
                      <a:pt x="401" y="126"/>
                      <a:pt x="458" y="169"/>
                    </a:cubicBezTo>
                    <a:cubicBezTo>
                      <a:pt x="458" y="169"/>
                      <a:pt x="487" y="197"/>
                      <a:pt x="515" y="197"/>
                    </a:cubicBezTo>
                    <a:cubicBezTo>
                      <a:pt x="515" y="197"/>
                      <a:pt x="544" y="197"/>
                      <a:pt x="544" y="169"/>
                    </a:cubicBezTo>
                    <a:cubicBezTo>
                      <a:pt x="572" y="169"/>
                      <a:pt x="572" y="111"/>
                      <a:pt x="544" y="111"/>
                    </a:cubicBezTo>
                    <a:cubicBezTo>
                      <a:pt x="468" y="36"/>
                      <a:pt x="377" y="0"/>
                      <a:pt x="282" y="0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9" name="Google Shape;889;p64"/>
              <p:cNvSpPr/>
              <p:nvPr/>
            </p:nvSpPr>
            <p:spPr>
              <a:xfrm>
                <a:off x="5256173" y="2070350"/>
                <a:ext cx="419496" cy="280753"/>
              </a:xfrm>
              <a:custGeom>
                <a:avLst/>
                <a:gdLst/>
                <a:ahLst/>
                <a:cxnLst/>
                <a:rect l="l" t="t" r="r" b="b"/>
                <a:pathLst>
                  <a:path w="3979" h="2663" extrusionOk="0">
                    <a:moveTo>
                      <a:pt x="687" y="1"/>
                    </a:moveTo>
                    <a:lnTo>
                      <a:pt x="687" y="1"/>
                    </a:lnTo>
                    <a:cubicBezTo>
                      <a:pt x="429" y="29"/>
                      <a:pt x="0" y="401"/>
                      <a:pt x="0" y="1145"/>
                    </a:cubicBezTo>
                    <a:cubicBezTo>
                      <a:pt x="29" y="1975"/>
                      <a:pt x="1002" y="2147"/>
                      <a:pt x="1002" y="2147"/>
                    </a:cubicBezTo>
                    <a:cubicBezTo>
                      <a:pt x="887" y="2004"/>
                      <a:pt x="887" y="1775"/>
                      <a:pt x="1002" y="1632"/>
                    </a:cubicBezTo>
                    <a:lnTo>
                      <a:pt x="1002" y="1632"/>
                    </a:lnTo>
                    <a:cubicBezTo>
                      <a:pt x="973" y="1861"/>
                      <a:pt x="1116" y="2061"/>
                      <a:pt x="1345" y="2090"/>
                    </a:cubicBezTo>
                    <a:cubicBezTo>
                      <a:pt x="1345" y="2090"/>
                      <a:pt x="1202" y="1918"/>
                      <a:pt x="1460" y="1718"/>
                    </a:cubicBezTo>
                    <a:cubicBezTo>
                      <a:pt x="1554" y="1635"/>
                      <a:pt x="1808" y="1611"/>
                      <a:pt x="2075" y="1611"/>
                    </a:cubicBezTo>
                    <a:cubicBezTo>
                      <a:pt x="2456" y="1611"/>
                      <a:pt x="2862" y="1661"/>
                      <a:pt x="2862" y="1661"/>
                    </a:cubicBezTo>
                    <a:cubicBezTo>
                      <a:pt x="2776" y="2033"/>
                      <a:pt x="2891" y="2405"/>
                      <a:pt x="3148" y="2662"/>
                    </a:cubicBezTo>
                    <a:cubicBezTo>
                      <a:pt x="3303" y="2405"/>
                      <a:pt x="3478" y="2353"/>
                      <a:pt x="3593" y="2353"/>
                    </a:cubicBezTo>
                    <a:cubicBezTo>
                      <a:pt x="3670" y="2353"/>
                      <a:pt x="3721" y="2376"/>
                      <a:pt x="3721" y="2376"/>
                    </a:cubicBezTo>
                    <a:cubicBezTo>
                      <a:pt x="3978" y="1918"/>
                      <a:pt x="3778" y="1346"/>
                      <a:pt x="3320" y="1145"/>
                    </a:cubicBezTo>
                    <a:cubicBezTo>
                      <a:pt x="3320" y="1145"/>
                      <a:pt x="3406" y="516"/>
                      <a:pt x="2433" y="201"/>
                    </a:cubicBezTo>
                    <a:cubicBezTo>
                      <a:pt x="2261" y="146"/>
                      <a:pt x="2091" y="126"/>
                      <a:pt x="1929" y="126"/>
                    </a:cubicBezTo>
                    <a:cubicBezTo>
                      <a:pt x="1465" y="126"/>
                      <a:pt x="1066" y="293"/>
                      <a:pt x="882" y="293"/>
                    </a:cubicBezTo>
                    <a:cubicBezTo>
                      <a:pt x="862" y="293"/>
                      <a:pt x="845" y="291"/>
                      <a:pt x="830" y="287"/>
                    </a:cubicBezTo>
                    <a:cubicBezTo>
                      <a:pt x="716" y="230"/>
                      <a:pt x="658" y="115"/>
                      <a:pt x="687" y="1"/>
                    </a:cubicBezTo>
                    <a:close/>
                  </a:path>
                </a:pathLst>
              </a:custGeom>
              <a:solidFill>
                <a:srgbClr val="243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0" name="Google Shape;890;p64"/>
              <p:cNvSpPr/>
              <p:nvPr/>
            </p:nvSpPr>
            <p:spPr>
              <a:xfrm>
                <a:off x="5391856" y="2565221"/>
                <a:ext cx="120820" cy="42698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405" extrusionOk="0">
                    <a:moveTo>
                      <a:pt x="1" y="0"/>
                    </a:moveTo>
                    <a:cubicBezTo>
                      <a:pt x="1" y="239"/>
                      <a:pt x="198" y="404"/>
                      <a:pt x="409" y="404"/>
                    </a:cubicBezTo>
                    <a:cubicBezTo>
                      <a:pt x="425" y="404"/>
                      <a:pt x="442" y="403"/>
                      <a:pt x="459" y="401"/>
                    </a:cubicBezTo>
                    <a:cubicBezTo>
                      <a:pt x="745" y="401"/>
                      <a:pt x="1003" y="258"/>
                      <a:pt x="1146" y="0"/>
                    </a:cubicBezTo>
                    <a:close/>
                  </a:path>
                </a:pathLst>
              </a:custGeom>
              <a:solidFill>
                <a:srgbClr val="C99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1" name="Google Shape;891;p64"/>
              <p:cNvSpPr/>
              <p:nvPr/>
            </p:nvSpPr>
            <p:spPr>
              <a:xfrm>
                <a:off x="5379838" y="2429432"/>
                <a:ext cx="93620" cy="51976"/>
              </a:xfrm>
              <a:custGeom>
                <a:avLst/>
                <a:gdLst/>
                <a:ahLst/>
                <a:cxnLst/>
                <a:rect l="l" t="t" r="r" b="b"/>
                <a:pathLst>
                  <a:path w="888" h="493" extrusionOk="0">
                    <a:moveTo>
                      <a:pt x="687" y="0"/>
                    </a:moveTo>
                    <a:cubicBezTo>
                      <a:pt x="487" y="29"/>
                      <a:pt x="258" y="29"/>
                      <a:pt x="58" y="86"/>
                    </a:cubicBezTo>
                    <a:cubicBezTo>
                      <a:pt x="0" y="115"/>
                      <a:pt x="29" y="287"/>
                      <a:pt x="29" y="287"/>
                    </a:cubicBezTo>
                    <a:cubicBezTo>
                      <a:pt x="62" y="451"/>
                      <a:pt x="266" y="493"/>
                      <a:pt x="444" y="493"/>
                    </a:cubicBezTo>
                    <a:cubicBezTo>
                      <a:pt x="575" y="493"/>
                      <a:pt x="692" y="470"/>
                      <a:pt x="716" y="458"/>
                    </a:cubicBezTo>
                    <a:cubicBezTo>
                      <a:pt x="773" y="430"/>
                      <a:pt x="888" y="0"/>
                      <a:pt x="68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2" name="Google Shape;892;p64"/>
              <p:cNvSpPr/>
              <p:nvPr/>
            </p:nvSpPr>
            <p:spPr>
              <a:xfrm>
                <a:off x="5014749" y="2568173"/>
                <a:ext cx="377220" cy="1593220"/>
              </a:xfrm>
              <a:custGeom>
                <a:avLst/>
                <a:gdLst/>
                <a:ahLst/>
                <a:cxnLst/>
                <a:rect l="l" t="t" r="r" b="b"/>
                <a:pathLst>
                  <a:path w="3578" h="15112" extrusionOk="0">
                    <a:moveTo>
                      <a:pt x="3578" y="1"/>
                    </a:moveTo>
                    <a:lnTo>
                      <a:pt x="2233" y="29"/>
                    </a:lnTo>
                    <a:lnTo>
                      <a:pt x="1" y="14969"/>
                    </a:lnTo>
                    <a:lnTo>
                      <a:pt x="3349" y="15112"/>
                    </a:lnTo>
                    <a:lnTo>
                      <a:pt x="357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3" name="Google Shape;893;p64"/>
              <p:cNvSpPr/>
              <p:nvPr/>
            </p:nvSpPr>
            <p:spPr>
              <a:xfrm>
                <a:off x="5512568" y="2568173"/>
                <a:ext cx="362143" cy="1593220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15112" extrusionOk="0">
                    <a:moveTo>
                      <a:pt x="1" y="1"/>
                    </a:moveTo>
                    <a:lnTo>
                      <a:pt x="87" y="15112"/>
                    </a:lnTo>
                    <a:lnTo>
                      <a:pt x="3435" y="14854"/>
                    </a:lnTo>
                    <a:lnTo>
                      <a:pt x="1546" y="144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4" name="Google Shape;894;p64"/>
              <p:cNvSpPr/>
              <p:nvPr/>
            </p:nvSpPr>
            <p:spPr>
              <a:xfrm>
                <a:off x="5319534" y="2568173"/>
                <a:ext cx="72429" cy="413487"/>
              </a:xfrm>
              <a:custGeom>
                <a:avLst/>
                <a:gdLst/>
                <a:ahLst/>
                <a:cxnLst/>
                <a:rect l="l" t="t" r="r" b="b"/>
                <a:pathLst>
                  <a:path w="687" h="3922" extrusionOk="0">
                    <a:moveTo>
                      <a:pt x="687" y="1"/>
                    </a:moveTo>
                    <a:lnTo>
                      <a:pt x="658" y="29"/>
                    </a:lnTo>
                    <a:lnTo>
                      <a:pt x="143" y="774"/>
                    </a:lnTo>
                    <a:lnTo>
                      <a:pt x="401" y="1003"/>
                    </a:lnTo>
                    <a:lnTo>
                      <a:pt x="0" y="1689"/>
                    </a:lnTo>
                    <a:lnTo>
                      <a:pt x="630" y="3922"/>
                    </a:lnTo>
                    <a:lnTo>
                      <a:pt x="68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5" name="Google Shape;895;p64"/>
              <p:cNvSpPr/>
              <p:nvPr/>
            </p:nvSpPr>
            <p:spPr>
              <a:xfrm>
                <a:off x="5512568" y="2568173"/>
                <a:ext cx="72534" cy="413487"/>
              </a:xfrm>
              <a:custGeom>
                <a:avLst/>
                <a:gdLst/>
                <a:ahLst/>
                <a:cxnLst/>
                <a:rect l="l" t="t" r="r" b="b"/>
                <a:pathLst>
                  <a:path w="688" h="3922" extrusionOk="0">
                    <a:moveTo>
                      <a:pt x="1" y="1"/>
                    </a:moveTo>
                    <a:lnTo>
                      <a:pt x="29" y="3922"/>
                    </a:lnTo>
                    <a:lnTo>
                      <a:pt x="688" y="1604"/>
                    </a:lnTo>
                    <a:lnTo>
                      <a:pt x="230" y="1117"/>
                    </a:lnTo>
                    <a:lnTo>
                      <a:pt x="459" y="80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6" name="Google Shape;896;p64"/>
              <p:cNvSpPr/>
              <p:nvPr/>
            </p:nvSpPr>
            <p:spPr>
              <a:xfrm>
                <a:off x="5584996" y="3262194"/>
                <a:ext cx="129887" cy="21191"/>
              </a:xfrm>
              <a:custGeom>
                <a:avLst/>
                <a:gdLst/>
                <a:ahLst/>
                <a:cxnLst/>
                <a:rect l="l" t="t" r="r" b="b"/>
                <a:pathLst>
                  <a:path w="1232" h="201" extrusionOk="0">
                    <a:moveTo>
                      <a:pt x="1" y="0"/>
                    </a:moveTo>
                    <a:lnTo>
                      <a:pt x="1" y="201"/>
                    </a:lnTo>
                    <a:lnTo>
                      <a:pt x="1231" y="201"/>
                    </a:lnTo>
                    <a:lnTo>
                      <a:pt x="123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64"/>
              <p:cNvSpPr/>
              <p:nvPr/>
            </p:nvSpPr>
            <p:spPr>
              <a:xfrm>
                <a:off x="5189755" y="3262194"/>
                <a:ext cx="129887" cy="21191"/>
              </a:xfrm>
              <a:custGeom>
                <a:avLst/>
                <a:gdLst/>
                <a:ahLst/>
                <a:cxnLst/>
                <a:rect l="l" t="t" r="r" b="b"/>
                <a:pathLst>
                  <a:path w="1232" h="20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1231" y="201"/>
                    </a:lnTo>
                    <a:lnTo>
                      <a:pt x="123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64"/>
              <p:cNvSpPr/>
              <p:nvPr/>
            </p:nvSpPr>
            <p:spPr>
              <a:xfrm>
                <a:off x="5901799" y="2450517"/>
                <a:ext cx="389344" cy="525134"/>
              </a:xfrm>
              <a:custGeom>
                <a:avLst/>
                <a:gdLst/>
                <a:ahLst/>
                <a:cxnLst/>
                <a:rect l="l" t="t" r="r" b="b"/>
                <a:pathLst>
                  <a:path w="3693" h="4981" extrusionOk="0">
                    <a:moveTo>
                      <a:pt x="1" y="1"/>
                    </a:moveTo>
                    <a:lnTo>
                      <a:pt x="1" y="4980"/>
                    </a:lnTo>
                    <a:lnTo>
                      <a:pt x="3692" y="4980"/>
                    </a:lnTo>
                    <a:lnTo>
                      <a:pt x="369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64"/>
              <p:cNvSpPr/>
              <p:nvPr/>
            </p:nvSpPr>
            <p:spPr>
              <a:xfrm>
                <a:off x="5919932" y="2471708"/>
                <a:ext cx="353077" cy="482858"/>
              </a:xfrm>
              <a:custGeom>
                <a:avLst/>
                <a:gdLst/>
                <a:ahLst/>
                <a:cxnLst/>
                <a:rect l="l" t="t" r="r" b="b"/>
                <a:pathLst>
                  <a:path w="3349" h="4580" extrusionOk="0">
                    <a:moveTo>
                      <a:pt x="0" y="0"/>
                    </a:moveTo>
                    <a:lnTo>
                      <a:pt x="0" y="4579"/>
                    </a:lnTo>
                    <a:lnTo>
                      <a:pt x="3349" y="4579"/>
                    </a:lnTo>
                    <a:lnTo>
                      <a:pt x="334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64"/>
              <p:cNvSpPr/>
              <p:nvPr/>
            </p:nvSpPr>
            <p:spPr>
              <a:xfrm>
                <a:off x="6067739" y="2565221"/>
                <a:ext cx="57458" cy="57458"/>
              </a:xfrm>
              <a:custGeom>
                <a:avLst/>
                <a:gdLst/>
                <a:ahLst/>
                <a:cxnLst/>
                <a:rect l="l" t="t" r="r" b="b"/>
                <a:pathLst>
                  <a:path w="545" h="545" extrusionOk="0">
                    <a:moveTo>
                      <a:pt x="1" y="0"/>
                    </a:moveTo>
                    <a:lnTo>
                      <a:pt x="1" y="544"/>
                    </a:lnTo>
                    <a:lnTo>
                      <a:pt x="544" y="544"/>
                    </a:lnTo>
                    <a:lnTo>
                      <a:pt x="54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64"/>
              <p:cNvSpPr/>
              <p:nvPr/>
            </p:nvSpPr>
            <p:spPr>
              <a:xfrm>
                <a:off x="5971169" y="2661791"/>
                <a:ext cx="253553" cy="15182"/>
              </a:xfrm>
              <a:custGeom>
                <a:avLst/>
                <a:gdLst/>
                <a:ahLst/>
                <a:cxnLst/>
                <a:rect l="l" t="t" r="r" b="b"/>
                <a:pathLst>
                  <a:path w="2405" h="144" extrusionOk="0">
                    <a:moveTo>
                      <a:pt x="1" y="0"/>
                    </a:moveTo>
                    <a:lnTo>
                      <a:pt x="1" y="143"/>
                    </a:lnTo>
                    <a:lnTo>
                      <a:pt x="2405" y="143"/>
                    </a:lnTo>
                    <a:lnTo>
                      <a:pt x="240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64"/>
              <p:cNvSpPr/>
              <p:nvPr/>
            </p:nvSpPr>
            <p:spPr>
              <a:xfrm>
                <a:off x="5971169" y="2694895"/>
                <a:ext cx="253553" cy="15182"/>
              </a:xfrm>
              <a:custGeom>
                <a:avLst/>
                <a:gdLst/>
                <a:ahLst/>
                <a:cxnLst/>
                <a:rect l="l" t="t" r="r" b="b"/>
                <a:pathLst>
                  <a:path w="2405" h="144" extrusionOk="0">
                    <a:moveTo>
                      <a:pt x="1" y="1"/>
                    </a:moveTo>
                    <a:lnTo>
                      <a:pt x="1" y="144"/>
                    </a:lnTo>
                    <a:lnTo>
                      <a:pt x="2405" y="144"/>
                    </a:lnTo>
                    <a:lnTo>
                      <a:pt x="240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64"/>
              <p:cNvSpPr/>
              <p:nvPr/>
            </p:nvSpPr>
            <p:spPr>
              <a:xfrm>
                <a:off x="5971169" y="2725153"/>
                <a:ext cx="253553" cy="18134"/>
              </a:xfrm>
              <a:custGeom>
                <a:avLst/>
                <a:gdLst/>
                <a:ahLst/>
                <a:cxnLst/>
                <a:rect l="l" t="t" r="r" b="b"/>
                <a:pathLst>
                  <a:path w="2405" h="172" extrusionOk="0">
                    <a:moveTo>
                      <a:pt x="1" y="0"/>
                    </a:moveTo>
                    <a:lnTo>
                      <a:pt x="1" y="172"/>
                    </a:lnTo>
                    <a:lnTo>
                      <a:pt x="2405" y="172"/>
                    </a:lnTo>
                    <a:lnTo>
                      <a:pt x="240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64"/>
              <p:cNvSpPr/>
              <p:nvPr/>
            </p:nvSpPr>
            <p:spPr>
              <a:xfrm>
                <a:off x="5971169" y="2758256"/>
                <a:ext cx="253553" cy="18239"/>
              </a:xfrm>
              <a:custGeom>
                <a:avLst/>
                <a:gdLst/>
                <a:ahLst/>
                <a:cxnLst/>
                <a:rect l="l" t="t" r="r" b="b"/>
                <a:pathLst>
                  <a:path w="2405" h="173" extrusionOk="0">
                    <a:moveTo>
                      <a:pt x="1" y="1"/>
                    </a:moveTo>
                    <a:lnTo>
                      <a:pt x="1" y="173"/>
                    </a:lnTo>
                    <a:lnTo>
                      <a:pt x="2405" y="173"/>
                    </a:lnTo>
                    <a:lnTo>
                      <a:pt x="240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64"/>
              <p:cNvSpPr/>
              <p:nvPr/>
            </p:nvSpPr>
            <p:spPr>
              <a:xfrm>
                <a:off x="5971169" y="2791466"/>
                <a:ext cx="253553" cy="18239"/>
              </a:xfrm>
              <a:custGeom>
                <a:avLst/>
                <a:gdLst/>
                <a:ahLst/>
                <a:cxnLst/>
                <a:rect l="l" t="t" r="r" b="b"/>
                <a:pathLst>
                  <a:path w="2405" h="173" extrusionOk="0">
                    <a:moveTo>
                      <a:pt x="1" y="1"/>
                    </a:moveTo>
                    <a:lnTo>
                      <a:pt x="1" y="172"/>
                    </a:lnTo>
                    <a:lnTo>
                      <a:pt x="2405" y="172"/>
                    </a:lnTo>
                    <a:lnTo>
                      <a:pt x="240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64"/>
              <p:cNvSpPr/>
              <p:nvPr/>
            </p:nvSpPr>
            <p:spPr>
              <a:xfrm>
                <a:off x="5971169" y="2857884"/>
                <a:ext cx="81601" cy="18239"/>
              </a:xfrm>
              <a:custGeom>
                <a:avLst/>
                <a:gdLst/>
                <a:ahLst/>
                <a:cxnLst/>
                <a:rect l="l" t="t" r="r" b="b"/>
                <a:pathLst>
                  <a:path w="774" h="173" extrusionOk="0">
                    <a:moveTo>
                      <a:pt x="1" y="0"/>
                    </a:moveTo>
                    <a:lnTo>
                      <a:pt x="1" y="172"/>
                    </a:lnTo>
                    <a:lnTo>
                      <a:pt x="774" y="172"/>
                    </a:lnTo>
                    <a:lnTo>
                      <a:pt x="77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64"/>
              <p:cNvSpPr/>
              <p:nvPr/>
            </p:nvSpPr>
            <p:spPr>
              <a:xfrm>
                <a:off x="6140166" y="2857884"/>
                <a:ext cx="84553" cy="18239"/>
              </a:xfrm>
              <a:custGeom>
                <a:avLst/>
                <a:gdLst/>
                <a:ahLst/>
                <a:cxnLst/>
                <a:rect l="l" t="t" r="r" b="b"/>
                <a:pathLst>
                  <a:path w="802" h="173" extrusionOk="0">
                    <a:moveTo>
                      <a:pt x="0" y="0"/>
                    </a:moveTo>
                    <a:lnTo>
                      <a:pt x="0" y="172"/>
                    </a:lnTo>
                    <a:lnTo>
                      <a:pt x="802" y="172"/>
                    </a:lnTo>
                    <a:lnTo>
                      <a:pt x="80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" name="Google Shape;908;p64"/>
              <p:cNvSpPr/>
              <p:nvPr/>
            </p:nvSpPr>
            <p:spPr>
              <a:xfrm>
                <a:off x="6019454" y="2465593"/>
                <a:ext cx="154030" cy="21296"/>
              </a:xfrm>
              <a:custGeom>
                <a:avLst/>
                <a:gdLst/>
                <a:ahLst/>
                <a:cxnLst/>
                <a:rect l="l" t="t" r="r" b="b"/>
                <a:pathLst>
                  <a:path w="1461" h="202" extrusionOk="0">
                    <a:moveTo>
                      <a:pt x="1" y="1"/>
                    </a:moveTo>
                    <a:lnTo>
                      <a:pt x="1" y="201"/>
                    </a:lnTo>
                    <a:lnTo>
                      <a:pt x="1460" y="201"/>
                    </a:lnTo>
                    <a:lnTo>
                      <a:pt x="1460" y="1"/>
                    </a:lnTo>
                    <a:close/>
                  </a:path>
                </a:pathLst>
              </a:custGeom>
              <a:solidFill>
                <a:srgbClr val="6D8F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64"/>
              <p:cNvSpPr/>
              <p:nvPr/>
            </p:nvSpPr>
            <p:spPr>
              <a:xfrm>
                <a:off x="6028521" y="2432384"/>
                <a:ext cx="135896" cy="42382"/>
              </a:xfrm>
              <a:custGeom>
                <a:avLst/>
                <a:gdLst/>
                <a:ahLst/>
                <a:cxnLst/>
                <a:rect l="l" t="t" r="r" b="b"/>
                <a:pathLst>
                  <a:path w="1289" h="402" extrusionOk="0">
                    <a:moveTo>
                      <a:pt x="1" y="1"/>
                    </a:moveTo>
                    <a:lnTo>
                      <a:pt x="1" y="402"/>
                    </a:lnTo>
                    <a:lnTo>
                      <a:pt x="1288" y="402"/>
                    </a:lnTo>
                    <a:lnTo>
                      <a:pt x="1288" y="1"/>
                    </a:lnTo>
                    <a:close/>
                  </a:path>
                </a:pathLst>
              </a:custGeom>
              <a:solidFill>
                <a:srgbClr val="8AA5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64"/>
              <p:cNvSpPr/>
              <p:nvPr/>
            </p:nvSpPr>
            <p:spPr>
              <a:xfrm>
                <a:off x="6064787" y="2411299"/>
                <a:ext cx="63467" cy="33315"/>
              </a:xfrm>
              <a:custGeom>
                <a:avLst/>
                <a:gdLst/>
                <a:ahLst/>
                <a:cxnLst/>
                <a:rect l="l" t="t" r="r" b="b"/>
                <a:pathLst>
                  <a:path w="602" h="316" extrusionOk="0">
                    <a:moveTo>
                      <a:pt x="0" y="1"/>
                    </a:moveTo>
                    <a:lnTo>
                      <a:pt x="0" y="315"/>
                    </a:lnTo>
                    <a:lnTo>
                      <a:pt x="601" y="315"/>
                    </a:lnTo>
                    <a:lnTo>
                      <a:pt x="601" y="1"/>
                    </a:lnTo>
                    <a:close/>
                  </a:path>
                </a:pathLst>
              </a:custGeom>
              <a:solidFill>
                <a:srgbClr val="8AA5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64"/>
              <p:cNvSpPr/>
              <p:nvPr/>
            </p:nvSpPr>
            <p:spPr>
              <a:xfrm>
                <a:off x="5265135" y="2565221"/>
                <a:ext cx="126829" cy="271581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2576" fill="none" extrusionOk="0">
                    <a:moveTo>
                      <a:pt x="1203" y="0"/>
                    </a:moveTo>
                    <a:cubicBezTo>
                      <a:pt x="802" y="29"/>
                      <a:pt x="487" y="315"/>
                      <a:pt x="402" y="687"/>
                    </a:cubicBezTo>
                    <a:cubicBezTo>
                      <a:pt x="201" y="1546"/>
                      <a:pt x="258" y="2290"/>
                      <a:pt x="1" y="2576"/>
                    </a:cubicBezTo>
                  </a:path>
                </a:pathLst>
              </a:custGeom>
              <a:noFill/>
              <a:ln w="9300" cap="flat" cmpd="sng">
                <a:solidFill>
                  <a:schemeClr val="dk1"/>
                </a:solidFill>
                <a:prstDash val="solid"/>
                <a:miter lim="2861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64"/>
              <p:cNvSpPr/>
              <p:nvPr/>
            </p:nvSpPr>
            <p:spPr>
              <a:xfrm>
                <a:off x="5238040" y="2809599"/>
                <a:ext cx="54401" cy="57458"/>
              </a:xfrm>
              <a:custGeom>
                <a:avLst/>
                <a:gdLst/>
                <a:ahLst/>
                <a:cxnLst/>
                <a:rect l="l" t="t" r="r" b="b"/>
                <a:pathLst>
                  <a:path w="516" h="545" extrusionOk="0">
                    <a:moveTo>
                      <a:pt x="258" y="0"/>
                    </a:moveTo>
                    <a:cubicBezTo>
                      <a:pt x="115" y="0"/>
                      <a:pt x="0" y="115"/>
                      <a:pt x="0" y="258"/>
                    </a:cubicBezTo>
                    <a:cubicBezTo>
                      <a:pt x="0" y="430"/>
                      <a:pt x="115" y="544"/>
                      <a:pt x="258" y="544"/>
                    </a:cubicBezTo>
                    <a:cubicBezTo>
                      <a:pt x="401" y="544"/>
                      <a:pt x="515" y="430"/>
                      <a:pt x="515" y="258"/>
                    </a:cubicBezTo>
                    <a:cubicBezTo>
                      <a:pt x="515" y="115"/>
                      <a:pt x="401" y="0"/>
                      <a:pt x="25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913;p64"/>
              <p:cNvSpPr/>
              <p:nvPr/>
            </p:nvSpPr>
            <p:spPr>
              <a:xfrm>
                <a:off x="5250059" y="2821618"/>
                <a:ext cx="30363" cy="3331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316" extrusionOk="0">
                    <a:moveTo>
                      <a:pt x="144" y="1"/>
                    </a:moveTo>
                    <a:cubicBezTo>
                      <a:pt x="58" y="1"/>
                      <a:pt x="1" y="87"/>
                      <a:pt x="1" y="144"/>
                    </a:cubicBezTo>
                    <a:cubicBezTo>
                      <a:pt x="1" y="230"/>
                      <a:pt x="58" y="316"/>
                      <a:pt x="144" y="316"/>
                    </a:cubicBezTo>
                    <a:cubicBezTo>
                      <a:pt x="230" y="316"/>
                      <a:pt x="287" y="230"/>
                      <a:pt x="287" y="144"/>
                    </a:cubicBezTo>
                    <a:cubicBezTo>
                      <a:pt x="287" y="87"/>
                      <a:pt x="230" y="1"/>
                      <a:pt x="144" y="1"/>
                    </a:cubicBezTo>
                    <a:close/>
                  </a:path>
                </a:pathLst>
              </a:custGeom>
              <a:solidFill>
                <a:srgbClr val="DBE1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4" name="Google Shape;914;p64"/>
              <p:cNvSpPr/>
              <p:nvPr/>
            </p:nvSpPr>
            <p:spPr>
              <a:xfrm>
                <a:off x="5512568" y="2565221"/>
                <a:ext cx="102686" cy="126829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203" fill="none" extrusionOk="0">
                    <a:moveTo>
                      <a:pt x="1" y="0"/>
                    </a:moveTo>
                    <a:cubicBezTo>
                      <a:pt x="401" y="57"/>
                      <a:pt x="745" y="344"/>
                      <a:pt x="859" y="773"/>
                    </a:cubicBezTo>
                    <a:cubicBezTo>
                      <a:pt x="917" y="916"/>
                      <a:pt x="945" y="1059"/>
                      <a:pt x="974" y="1202"/>
                    </a:cubicBezTo>
                  </a:path>
                </a:pathLst>
              </a:custGeom>
              <a:noFill/>
              <a:ln w="9300" cap="flat" cmpd="sng">
                <a:solidFill>
                  <a:schemeClr val="dk1"/>
                </a:solidFill>
                <a:prstDash val="solid"/>
                <a:miter lim="2861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64"/>
              <p:cNvSpPr/>
              <p:nvPr/>
            </p:nvSpPr>
            <p:spPr>
              <a:xfrm>
                <a:off x="5566862" y="2679819"/>
                <a:ext cx="99734" cy="156982"/>
              </a:xfrm>
              <a:custGeom>
                <a:avLst/>
                <a:gdLst/>
                <a:ahLst/>
                <a:cxnLst/>
                <a:rect l="l" t="t" r="r" b="b"/>
                <a:pathLst>
                  <a:path w="946" h="1489" fill="none" extrusionOk="0">
                    <a:moveTo>
                      <a:pt x="29" y="1489"/>
                    </a:moveTo>
                    <a:cubicBezTo>
                      <a:pt x="1" y="1117"/>
                      <a:pt x="29" y="745"/>
                      <a:pt x="58" y="401"/>
                    </a:cubicBezTo>
                    <a:cubicBezTo>
                      <a:pt x="173" y="29"/>
                      <a:pt x="688" y="1"/>
                      <a:pt x="859" y="373"/>
                    </a:cubicBezTo>
                    <a:cubicBezTo>
                      <a:pt x="917" y="688"/>
                      <a:pt x="945" y="1031"/>
                      <a:pt x="945" y="1374"/>
                    </a:cubicBezTo>
                  </a:path>
                </a:pathLst>
              </a:custGeom>
              <a:noFill/>
              <a:ln w="9300" cap="flat" cmpd="sng">
                <a:solidFill>
                  <a:srgbClr val="C4CFE2"/>
                </a:solidFill>
                <a:prstDash val="solid"/>
                <a:miter lim="2861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64"/>
              <p:cNvSpPr/>
              <p:nvPr/>
            </p:nvSpPr>
            <p:spPr>
              <a:xfrm>
                <a:off x="5569920" y="2682877"/>
                <a:ext cx="93620" cy="81601"/>
              </a:xfrm>
              <a:custGeom>
                <a:avLst/>
                <a:gdLst/>
                <a:ahLst/>
                <a:cxnLst/>
                <a:rect l="l" t="t" r="r" b="b"/>
                <a:pathLst>
                  <a:path w="888" h="774" fill="none" extrusionOk="0">
                    <a:moveTo>
                      <a:pt x="0" y="773"/>
                    </a:moveTo>
                    <a:cubicBezTo>
                      <a:pt x="0" y="630"/>
                      <a:pt x="0" y="516"/>
                      <a:pt x="29" y="401"/>
                    </a:cubicBezTo>
                    <a:cubicBezTo>
                      <a:pt x="144" y="29"/>
                      <a:pt x="659" y="0"/>
                      <a:pt x="830" y="344"/>
                    </a:cubicBezTo>
                    <a:cubicBezTo>
                      <a:pt x="859" y="487"/>
                      <a:pt x="888" y="630"/>
                      <a:pt x="888" y="773"/>
                    </a:cubicBezTo>
                  </a:path>
                </a:pathLst>
              </a:custGeom>
              <a:noFill/>
              <a:ln w="9300" cap="flat" cmpd="sng">
                <a:solidFill>
                  <a:schemeClr val="dk1"/>
                </a:solidFill>
                <a:prstDash val="solid"/>
                <a:miter lim="2861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64"/>
              <p:cNvSpPr/>
              <p:nvPr/>
            </p:nvSpPr>
            <p:spPr>
              <a:xfrm>
                <a:off x="5563911" y="2836694"/>
                <a:ext cx="18134" cy="105"/>
              </a:xfrm>
              <a:custGeom>
                <a:avLst/>
                <a:gdLst/>
                <a:ahLst/>
                <a:cxnLst/>
                <a:rect l="l" t="t" r="r" b="b"/>
                <a:pathLst>
                  <a:path w="172" h="1" fill="none" extrusionOk="0">
                    <a:moveTo>
                      <a:pt x="0" y="1"/>
                    </a:moveTo>
                    <a:lnTo>
                      <a:pt x="172" y="1"/>
                    </a:lnTo>
                  </a:path>
                </a:pathLst>
              </a:custGeom>
              <a:noFill/>
              <a:ln w="9300" cap="flat" cmpd="sng">
                <a:solidFill>
                  <a:schemeClr val="lt2"/>
                </a:solidFill>
                <a:prstDash val="solid"/>
                <a:miter lim="2861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64"/>
              <p:cNvSpPr/>
              <p:nvPr/>
            </p:nvSpPr>
            <p:spPr>
              <a:xfrm>
                <a:off x="5654366" y="2827732"/>
                <a:ext cx="18239" cy="105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" fill="none" extrusionOk="0">
                    <a:moveTo>
                      <a:pt x="1" y="0"/>
                    </a:moveTo>
                    <a:lnTo>
                      <a:pt x="173" y="0"/>
                    </a:lnTo>
                  </a:path>
                </a:pathLst>
              </a:custGeom>
              <a:noFill/>
              <a:ln w="9300" cap="flat" cmpd="sng">
                <a:solidFill>
                  <a:schemeClr val="lt2"/>
                </a:solidFill>
                <a:prstDash val="solid"/>
                <a:miter lim="2861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19" name="Google Shape;919;p64"/>
            <p:cNvSpPr/>
            <p:nvPr/>
          </p:nvSpPr>
          <p:spPr>
            <a:xfrm>
              <a:off x="8316534" y="1675523"/>
              <a:ext cx="217946" cy="186632"/>
            </a:xfrm>
            <a:custGeom>
              <a:avLst/>
              <a:gdLst/>
              <a:ahLst/>
              <a:cxnLst/>
              <a:rect l="l" t="t" r="r" b="b"/>
              <a:pathLst>
                <a:path w="6814" h="5835" extrusionOk="0">
                  <a:moveTo>
                    <a:pt x="3882" y="718"/>
                  </a:moveTo>
                  <a:cubicBezTo>
                    <a:pt x="5008" y="718"/>
                    <a:pt x="6089" y="1591"/>
                    <a:pt x="6089" y="2914"/>
                  </a:cubicBezTo>
                  <a:cubicBezTo>
                    <a:pt x="6089" y="4132"/>
                    <a:pt x="5103" y="5103"/>
                    <a:pt x="3886" y="5103"/>
                  </a:cubicBezTo>
                  <a:cubicBezTo>
                    <a:pt x="1943" y="5103"/>
                    <a:pt x="972" y="2740"/>
                    <a:pt x="2349" y="1363"/>
                  </a:cubicBezTo>
                  <a:cubicBezTo>
                    <a:pt x="2795" y="918"/>
                    <a:pt x="3344" y="718"/>
                    <a:pt x="3882" y="718"/>
                  </a:cubicBezTo>
                  <a:close/>
                  <a:moveTo>
                    <a:pt x="3912" y="0"/>
                  </a:moveTo>
                  <a:cubicBezTo>
                    <a:pt x="3903" y="0"/>
                    <a:pt x="3895" y="0"/>
                    <a:pt x="3886" y="1"/>
                  </a:cubicBezTo>
                  <a:cubicBezTo>
                    <a:pt x="1291" y="1"/>
                    <a:pt x="1" y="3146"/>
                    <a:pt x="1842" y="4973"/>
                  </a:cubicBezTo>
                  <a:cubicBezTo>
                    <a:pt x="2433" y="5568"/>
                    <a:pt x="3162" y="5834"/>
                    <a:pt x="3877" y="5834"/>
                  </a:cubicBezTo>
                  <a:cubicBezTo>
                    <a:pt x="5374" y="5834"/>
                    <a:pt x="6814" y="4670"/>
                    <a:pt x="6814" y="2914"/>
                  </a:cubicBezTo>
                  <a:cubicBezTo>
                    <a:pt x="6814" y="1314"/>
                    <a:pt x="5509" y="0"/>
                    <a:pt x="39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64"/>
            <p:cNvSpPr/>
            <p:nvPr/>
          </p:nvSpPr>
          <p:spPr>
            <a:xfrm flipH="1">
              <a:off x="5109078" y="929116"/>
              <a:ext cx="642577" cy="231154"/>
            </a:xfrm>
            <a:custGeom>
              <a:avLst/>
              <a:gdLst/>
              <a:ahLst/>
              <a:cxnLst/>
              <a:rect l="l" t="t" r="r" b="b"/>
              <a:pathLst>
                <a:path w="6794" h="2444" extrusionOk="0">
                  <a:moveTo>
                    <a:pt x="1372" y="0"/>
                  </a:moveTo>
                  <a:cubicBezTo>
                    <a:pt x="792" y="0"/>
                    <a:pt x="314" y="464"/>
                    <a:pt x="314" y="1044"/>
                  </a:cubicBezTo>
                  <a:cubicBezTo>
                    <a:pt x="314" y="1218"/>
                    <a:pt x="357" y="1377"/>
                    <a:pt x="430" y="1537"/>
                  </a:cubicBezTo>
                  <a:lnTo>
                    <a:pt x="97" y="2160"/>
                  </a:lnTo>
                  <a:cubicBezTo>
                    <a:pt x="1" y="2292"/>
                    <a:pt x="112" y="2443"/>
                    <a:pt x="244" y="2443"/>
                  </a:cubicBezTo>
                  <a:cubicBezTo>
                    <a:pt x="272" y="2443"/>
                    <a:pt x="301" y="2436"/>
                    <a:pt x="328" y="2421"/>
                  </a:cubicBezTo>
                  <a:lnTo>
                    <a:pt x="1155" y="2073"/>
                  </a:lnTo>
                  <a:cubicBezTo>
                    <a:pt x="1213" y="2088"/>
                    <a:pt x="1285" y="2088"/>
                    <a:pt x="1372" y="2088"/>
                  </a:cubicBezTo>
                  <a:lnTo>
                    <a:pt x="5735" y="2088"/>
                  </a:lnTo>
                  <a:cubicBezTo>
                    <a:pt x="6315" y="2088"/>
                    <a:pt x="6794" y="1624"/>
                    <a:pt x="6794" y="1044"/>
                  </a:cubicBezTo>
                  <a:cubicBezTo>
                    <a:pt x="6794" y="464"/>
                    <a:pt x="6315" y="0"/>
                    <a:pt x="57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64"/>
            <p:cNvSpPr/>
            <p:nvPr/>
          </p:nvSpPr>
          <p:spPr>
            <a:xfrm rot="2700000">
              <a:off x="5523179" y="3258927"/>
              <a:ext cx="154764" cy="154852"/>
            </a:xfrm>
            <a:custGeom>
              <a:avLst/>
              <a:gdLst/>
              <a:ahLst/>
              <a:cxnLst/>
              <a:rect l="l" t="t" r="r" b="b"/>
              <a:pathLst>
                <a:path w="1769" h="1770" extrusionOk="0">
                  <a:moveTo>
                    <a:pt x="681" y="1"/>
                  </a:moveTo>
                  <a:lnTo>
                    <a:pt x="681" y="668"/>
                  </a:lnTo>
                  <a:lnTo>
                    <a:pt x="0" y="668"/>
                  </a:lnTo>
                  <a:lnTo>
                    <a:pt x="0" y="1088"/>
                  </a:lnTo>
                  <a:lnTo>
                    <a:pt x="681" y="1088"/>
                  </a:lnTo>
                  <a:lnTo>
                    <a:pt x="681" y="1769"/>
                  </a:lnTo>
                  <a:lnTo>
                    <a:pt x="1102" y="1769"/>
                  </a:lnTo>
                  <a:lnTo>
                    <a:pt x="1102" y="1088"/>
                  </a:lnTo>
                  <a:lnTo>
                    <a:pt x="1769" y="1088"/>
                  </a:lnTo>
                  <a:lnTo>
                    <a:pt x="1769" y="668"/>
                  </a:lnTo>
                  <a:lnTo>
                    <a:pt x="1102" y="668"/>
                  </a:lnTo>
                  <a:lnTo>
                    <a:pt x="11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64"/>
            <p:cNvSpPr/>
            <p:nvPr/>
          </p:nvSpPr>
          <p:spPr>
            <a:xfrm>
              <a:off x="7064454" y="3163620"/>
              <a:ext cx="350269" cy="345486"/>
            </a:xfrm>
            <a:custGeom>
              <a:avLst/>
              <a:gdLst/>
              <a:ahLst/>
              <a:cxnLst/>
              <a:rect l="l" t="t" r="r" b="b"/>
              <a:pathLst>
                <a:path w="4248" h="4190" extrusionOk="0">
                  <a:moveTo>
                    <a:pt x="2119" y="1113"/>
                  </a:moveTo>
                  <a:cubicBezTo>
                    <a:pt x="2620" y="1113"/>
                    <a:pt x="3102" y="1505"/>
                    <a:pt x="3102" y="2102"/>
                  </a:cubicBezTo>
                  <a:cubicBezTo>
                    <a:pt x="3102" y="2638"/>
                    <a:pt x="2667" y="3073"/>
                    <a:pt x="2131" y="3073"/>
                  </a:cubicBezTo>
                  <a:cubicBezTo>
                    <a:pt x="1247" y="3073"/>
                    <a:pt x="812" y="2015"/>
                    <a:pt x="1435" y="1406"/>
                  </a:cubicBezTo>
                  <a:cubicBezTo>
                    <a:pt x="1633" y="1204"/>
                    <a:pt x="1878" y="1113"/>
                    <a:pt x="2119" y="1113"/>
                  </a:cubicBezTo>
                  <a:close/>
                  <a:moveTo>
                    <a:pt x="1522" y="0"/>
                  </a:moveTo>
                  <a:lnTo>
                    <a:pt x="1522" y="362"/>
                  </a:lnTo>
                  <a:cubicBezTo>
                    <a:pt x="1522" y="464"/>
                    <a:pt x="1464" y="565"/>
                    <a:pt x="1377" y="609"/>
                  </a:cubicBezTo>
                  <a:cubicBezTo>
                    <a:pt x="1319" y="638"/>
                    <a:pt x="1261" y="667"/>
                    <a:pt x="1218" y="696"/>
                  </a:cubicBezTo>
                  <a:cubicBezTo>
                    <a:pt x="1169" y="728"/>
                    <a:pt x="1111" y="747"/>
                    <a:pt x="1052" y="747"/>
                  </a:cubicBezTo>
                  <a:cubicBezTo>
                    <a:pt x="1005" y="747"/>
                    <a:pt x="958" y="736"/>
                    <a:pt x="913" y="710"/>
                  </a:cubicBezTo>
                  <a:lnTo>
                    <a:pt x="609" y="522"/>
                  </a:lnTo>
                  <a:lnTo>
                    <a:pt x="0" y="1566"/>
                  </a:lnTo>
                  <a:lnTo>
                    <a:pt x="319" y="1740"/>
                  </a:lnTo>
                  <a:cubicBezTo>
                    <a:pt x="421" y="1798"/>
                    <a:pt x="464" y="1899"/>
                    <a:pt x="464" y="2001"/>
                  </a:cubicBezTo>
                  <a:lnTo>
                    <a:pt x="464" y="2087"/>
                  </a:lnTo>
                  <a:lnTo>
                    <a:pt x="464" y="2189"/>
                  </a:lnTo>
                  <a:cubicBezTo>
                    <a:pt x="464" y="2290"/>
                    <a:pt x="421" y="2392"/>
                    <a:pt x="319" y="2450"/>
                  </a:cubicBezTo>
                  <a:lnTo>
                    <a:pt x="0" y="2624"/>
                  </a:lnTo>
                  <a:lnTo>
                    <a:pt x="609" y="3653"/>
                  </a:lnTo>
                  <a:lnTo>
                    <a:pt x="913" y="3479"/>
                  </a:lnTo>
                  <a:cubicBezTo>
                    <a:pt x="958" y="3454"/>
                    <a:pt x="1005" y="3442"/>
                    <a:pt x="1052" y="3442"/>
                  </a:cubicBezTo>
                  <a:cubicBezTo>
                    <a:pt x="1111" y="3442"/>
                    <a:pt x="1169" y="3461"/>
                    <a:pt x="1218" y="3494"/>
                  </a:cubicBezTo>
                  <a:cubicBezTo>
                    <a:pt x="1261" y="3523"/>
                    <a:pt x="1319" y="3552"/>
                    <a:pt x="1377" y="3581"/>
                  </a:cubicBezTo>
                  <a:cubicBezTo>
                    <a:pt x="1464" y="3624"/>
                    <a:pt x="1522" y="3726"/>
                    <a:pt x="1522" y="3827"/>
                  </a:cubicBezTo>
                  <a:lnTo>
                    <a:pt x="1522" y="4189"/>
                  </a:lnTo>
                  <a:lnTo>
                    <a:pt x="2725" y="4189"/>
                  </a:lnTo>
                  <a:lnTo>
                    <a:pt x="2725" y="3827"/>
                  </a:lnTo>
                  <a:cubicBezTo>
                    <a:pt x="2725" y="3726"/>
                    <a:pt x="2783" y="3624"/>
                    <a:pt x="2885" y="3581"/>
                  </a:cubicBezTo>
                  <a:cubicBezTo>
                    <a:pt x="2928" y="3552"/>
                    <a:pt x="2986" y="3523"/>
                    <a:pt x="3030" y="3494"/>
                  </a:cubicBezTo>
                  <a:cubicBezTo>
                    <a:pt x="3079" y="3461"/>
                    <a:pt x="3137" y="3442"/>
                    <a:pt x="3196" y="3442"/>
                  </a:cubicBezTo>
                  <a:cubicBezTo>
                    <a:pt x="3242" y="3442"/>
                    <a:pt x="3290" y="3454"/>
                    <a:pt x="3334" y="3479"/>
                  </a:cubicBezTo>
                  <a:lnTo>
                    <a:pt x="3653" y="3653"/>
                  </a:lnTo>
                  <a:lnTo>
                    <a:pt x="4247" y="2624"/>
                  </a:lnTo>
                  <a:lnTo>
                    <a:pt x="3928" y="2450"/>
                  </a:lnTo>
                  <a:cubicBezTo>
                    <a:pt x="3827" y="2392"/>
                    <a:pt x="3784" y="2290"/>
                    <a:pt x="3784" y="2189"/>
                  </a:cubicBezTo>
                  <a:lnTo>
                    <a:pt x="3784" y="2102"/>
                  </a:lnTo>
                  <a:lnTo>
                    <a:pt x="3784" y="2001"/>
                  </a:lnTo>
                  <a:cubicBezTo>
                    <a:pt x="3784" y="1899"/>
                    <a:pt x="3827" y="1798"/>
                    <a:pt x="3928" y="1740"/>
                  </a:cubicBezTo>
                  <a:lnTo>
                    <a:pt x="4247" y="1566"/>
                  </a:lnTo>
                  <a:lnTo>
                    <a:pt x="3653" y="522"/>
                  </a:lnTo>
                  <a:lnTo>
                    <a:pt x="3334" y="710"/>
                  </a:lnTo>
                  <a:cubicBezTo>
                    <a:pt x="3290" y="736"/>
                    <a:pt x="3242" y="747"/>
                    <a:pt x="3196" y="747"/>
                  </a:cubicBezTo>
                  <a:cubicBezTo>
                    <a:pt x="3137" y="747"/>
                    <a:pt x="3079" y="728"/>
                    <a:pt x="3030" y="696"/>
                  </a:cubicBezTo>
                  <a:cubicBezTo>
                    <a:pt x="2986" y="667"/>
                    <a:pt x="2928" y="638"/>
                    <a:pt x="2885" y="609"/>
                  </a:cubicBezTo>
                  <a:cubicBezTo>
                    <a:pt x="2783" y="565"/>
                    <a:pt x="2725" y="464"/>
                    <a:pt x="2725" y="362"/>
                  </a:cubicBezTo>
                  <a:lnTo>
                    <a:pt x="2725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61"/>
          <p:cNvSpPr txBox="1">
            <a:spLocks noGrp="1"/>
          </p:cNvSpPr>
          <p:nvPr>
            <p:ph type="title"/>
          </p:nvPr>
        </p:nvSpPr>
        <p:spPr>
          <a:xfrm>
            <a:off x="714300" y="430675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/>
              <a:t>Заболеваемост</a:t>
            </a:r>
            <a:endParaRPr dirty="0"/>
          </a:p>
        </p:txBody>
      </p:sp>
      <p:sp>
        <p:nvSpPr>
          <p:cNvPr id="713" name="Google Shape;713;p61"/>
          <p:cNvSpPr txBox="1">
            <a:spLocks noGrp="1"/>
          </p:cNvSpPr>
          <p:nvPr>
            <p:ph type="subTitle" idx="15"/>
          </p:nvPr>
        </p:nvSpPr>
        <p:spPr>
          <a:xfrm>
            <a:off x="422564" y="969817"/>
            <a:ext cx="7617425" cy="40905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err="1"/>
              <a:t>През</a:t>
            </a:r>
            <a:r>
              <a:rPr lang="ru-RU" dirty="0"/>
              <a:t> 2021 г. се </a:t>
            </a:r>
            <a:r>
              <a:rPr lang="ru-RU" dirty="0" err="1"/>
              <a:t>наблюдава</a:t>
            </a:r>
            <a:r>
              <a:rPr lang="ru-RU" dirty="0"/>
              <a:t> </a:t>
            </a:r>
            <a:r>
              <a:rPr lang="ru-RU" dirty="0" err="1"/>
              <a:t>увеличаване</a:t>
            </a:r>
            <a:r>
              <a:rPr lang="ru-RU" dirty="0"/>
              <a:t> на </a:t>
            </a:r>
            <a:r>
              <a:rPr lang="ru-RU" dirty="0" err="1"/>
              <a:t>заболяванията</a:t>
            </a:r>
            <a:r>
              <a:rPr lang="ru-RU" dirty="0"/>
              <a:t> от </a:t>
            </a:r>
            <a:r>
              <a:rPr lang="ru-RU" dirty="0" err="1"/>
              <a:t>епидемичен</a:t>
            </a:r>
            <a:r>
              <a:rPr lang="ru-RU" dirty="0"/>
              <a:t> паротит и лептоспироза. </a:t>
            </a:r>
            <a:r>
              <a:rPr lang="ru-RU" dirty="0" err="1"/>
              <a:t>Регистрирани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девет</a:t>
            </a:r>
            <a:r>
              <a:rPr lang="ru-RU" dirty="0"/>
              <a:t> случая на </a:t>
            </a:r>
            <a:r>
              <a:rPr lang="ru-RU" dirty="0" err="1"/>
              <a:t>малария</a:t>
            </a:r>
            <a:r>
              <a:rPr lang="ru-RU" dirty="0"/>
              <a:t>, </a:t>
            </a:r>
            <a:r>
              <a:rPr lang="ru-RU" dirty="0" err="1"/>
              <a:t>внесени</a:t>
            </a:r>
            <a:r>
              <a:rPr lang="ru-RU" dirty="0"/>
              <a:t> от чужбина, един случай на </a:t>
            </a:r>
            <a:r>
              <a:rPr lang="ru-RU" dirty="0" err="1"/>
              <a:t>коремен</a:t>
            </a:r>
            <a:r>
              <a:rPr lang="ru-RU" dirty="0"/>
              <a:t> тиф/паратиф и по един случай на тетанус и антракс. </a:t>
            </a:r>
            <a:r>
              <a:rPr lang="ru-RU" dirty="0" err="1"/>
              <a:t>Намаляват</a:t>
            </a:r>
            <a:r>
              <a:rPr lang="ru-RU" dirty="0"/>
              <a:t> </a:t>
            </a:r>
            <a:r>
              <a:rPr lang="ru-RU" dirty="0" err="1"/>
              <a:t>случаите</a:t>
            </a:r>
            <a:r>
              <a:rPr lang="ru-RU" dirty="0"/>
              <a:t> на </a:t>
            </a:r>
            <a:r>
              <a:rPr lang="ru-RU" dirty="0" err="1"/>
              <a:t>заболявания</a:t>
            </a:r>
            <a:r>
              <a:rPr lang="ru-RU" dirty="0"/>
              <a:t> от </a:t>
            </a:r>
            <a:r>
              <a:rPr lang="ru-RU" dirty="0" err="1"/>
              <a:t>останалите</a:t>
            </a:r>
            <a:r>
              <a:rPr lang="ru-RU" dirty="0"/>
              <a:t> </a:t>
            </a:r>
            <a:r>
              <a:rPr lang="ru-RU" dirty="0" err="1"/>
              <a:t>представени</a:t>
            </a:r>
            <a:r>
              <a:rPr lang="ru-RU" dirty="0"/>
              <a:t> </a:t>
            </a:r>
            <a:r>
              <a:rPr lang="ru-RU" dirty="0" err="1"/>
              <a:t>заразни</a:t>
            </a:r>
            <a:r>
              <a:rPr lang="ru-RU" dirty="0"/>
              <a:t> </a:t>
            </a:r>
            <a:r>
              <a:rPr lang="ru-RU" dirty="0" err="1"/>
              <a:t>болести</a:t>
            </a:r>
            <a:r>
              <a:rPr lang="ru-RU" dirty="0"/>
              <a:t>. </a:t>
            </a:r>
            <a:r>
              <a:rPr lang="ru-RU" dirty="0" err="1"/>
              <a:t>Заболеваемостта</a:t>
            </a:r>
            <a:r>
              <a:rPr lang="ru-RU" dirty="0"/>
              <a:t> от активна </a:t>
            </a:r>
            <a:r>
              <a:rPr lang="ru-RU" dirty="0" err="1"/>
              <a:t>туберкулоза</a:t>
            </a:r>
            <a:r>
              <a:rPr lang="ru-RU" dirty="0"/>
              <a:t> </a:t>
            </a:r>
            <a:r>
              <a:rPr lang="ru-RU" dirty="0" err="1"/>
              <a:t>през</a:t>
            </a:r>
            <a:r>
              <a:rPr lang="ru-RU" dirty="0"/>
              <a:t> 2021 г. е 9.9 на сто </a:t>
            </a:r>
            <a:r>
              <a:rPr lang="ru-RU" dirty="0" err="1"/>
              <a:t>хиляди</a:t>
            </a:r>
            <a:r>
              <a:rPr lang="ru-RU" dirty="0"/>
              <a:t>. Сред </a:t>
            </a:r>
            <a:r>
              <a:rPr lang="ru-RU" dirty="0" err="1"/>
              <a:t>децата</a:t>
            </a:r>
            <a:r>
              <a:rPr lang="ru-RU" dirty="0"/>
              <a:t> до 17-годишна </a:t>
            </a:r>
            <a:r>
              <a:rPr lang="ru-RU" dirty="0" err="1"/>
              <a:t>възраст</a:t>
            </a:r>
            <a:r>
              <a:rPr lang="ru-RU" dirty="0"/>
              <a:t> е 2.4 на сто </a:t>
            </a:r>
            <a:r>
              <a:rPr lang="ru-RU" dirty="0" err="1"/>
              <a:t>хиляди</a:t>
            </a:r>
            <a:r>
              <a:rPr lang="ru-RU" dirty="0"/>
              <a:t> и е </a:t>
            </a:r>
            <a:r>
              <a:rPr lang="ru-RU" dirty="0" err="1"/>
              <a:t>повисока</a:t>
            </a:r>
            <a:r>
              <a:rPr lang="ru-RU" dirty="0"/>
              <a:t> в сравнение с </a:t>
            </a:r>
            <a:r>
              <a:rPr lang="ru-RU" dirty="0" err="1"/>
              <a:t>предходната</a:t>
            </a:r>
            <a:r>
              <a:rPr lang="ru-RU" dirty="0"/>
              <a:t> година.                                                                                                                                                             </a:t>
            </a:r>
            <a:r>
              <a:rPr lang="ru-RU" dirty="0" err="1"/>
              <a:t>През</a:t>
            </a:r>
            <a:r>
              <a:rPr lang="ru-RU" dirty="0"/>
              <a:t> 2021 г. </a:t>
            </a:r>
            <a:r>
              <a:rPr lang="ru-RU" dirty="0" err="1"/>
              <a:t>честотата</a:t>
            </a:r>
            <a:r>
              <a:rPr lang="ru-RU" dirty="0"/>
              <a:t> на </a:t>
            </a:r>
            <a:r>
              <a:rPr lang="ru-RU" dirty="0" err="1"/>
              <a:t>новите</a:t>
            </a:r>
            <a:r>
              <a:rPr lang="ru-RU" dirty="0"/>
              <a:t> случаи на </a:t>
            </a:r>
            <a:r>
              <a:rPr lang="ru-RU" dirty="0" err="1"/>
              <a:t>заболявания</a:t>
            </a:r>
            <a:r>
              <a:rPr lang="ru-RU" dirty="0"/>
              <a:t> от </a:t>
            </a:r>
            <a:r>
              <a:rPr lang="ru-RU" dirty="0" err="1"/>
              <a:t>злокачествени</a:t>
            </a:r>
            <a:r>
              <a:rPr lang="ru-RU" dirty="0"/>
              <a:t> </a:t>
            </a:r>
            <a:r>
              <a:rPr lang="ru-RU" dirty="0" err="1"/>
              <a:t>новообразувания</a:t>
            </a:r>
            <a:r>
              <a:rPr lang="ru-RU" dirty="0"/>
              <a:t> </a:t>
            </a:r>
            <a:r>
              <a:rPr lang="ru-RU" dirty="0" err="1"/>
              <a:t>намалява</a:t>
            </a:r>
            <a:r>
              <a:rPr lang="ru-RU" dirty="0"/>
              <a:t> </a:t>
            </a:r>
            <a:r>
              <a:rPr lang="ru-RU" dirty="0" err="1"/>
              <a:t>спрямо</a:t>
            </a:r>
            <a:r>
              <a:rPr lang="ru-RU" dirty="0"/>
              <a:t> </a:t>
            </a:r>
            <a:r>
              <a:rPr lang="ru-RU" dirty="0" err="1"/>
              <a:t>предходната</a:t>
            </a:r>
            <a:r>
              <a:rPr lang="ru-RU" dirty="0"/>
              <a:t> година и е 392.2 на сто </a:t>
            </a:r>
            <a:r>
              <a:rPr lang="ru-RU" dirty="0" err="1"/>
              <a:t>хиляди</a:t>
            </a:r>
            <a:r>
              <a:rPr lang="ru-RU" dirty="0"/>
              <a:t> души от </a:t>
            </a:r>
            <a:r>
              <a:rPr lang="ru-RU" dirty="0" err="1"/>
              <a:t>населението</a:t>
            </a:r>
            <a:r>
              <a:rPr lang="ru-RU" dirty="0"/>
              <a:t>. </a:t>
            </a:r>
            <a:r>
              <a:rPr lang="ru-RU" dirty="0" err="1"/>
              <a:t>Висока</a:t>
            </a:r>
            <a:r>
              <a:rPr lang="ru-RU" dirty="0"/>
              <a:t> е </a:t>
            </a:r>
            <a:r>
              <a:rPr lang="ru-RU" dirty="0" err="1"/>
              <a:t>заболеваемостта</a:t>
            </a:r>
            <a:r>
              <a:rPr lang="ru-RU" dirty="0"/>
              <a:t> от </a:t>
            </a:r>
            <a:r>
              <a:rPr lang="ru-RU" dirty="0" err="1"/>
              <a:t>злокачествени</a:t>
            </a:r>
            <a:r>
              <a:rPr lang="ru-RU" dirty="0"/>
              <a:t> </a:t>
            </a:r>
            <a:r>
              <a:rPr lang="ru-RU" dirty="0" err="1"/>
              <a:t>новообразувания</a:t>
            </a:r>
            <a:r>
              <a:rPr lang="ru-RU" dirty="0"/>
              <a:t> на: </a:t>
            </a:r>
            <a:r>
              <a:rPr lang="ru-RU" dirty="0" err="1"/>
              <a:t>млечната</a:t>
            </a:r>
            <a:r>
              <a:rPr lang="ru-RU" dirty="0"/>
              <a:t> </a:t>
            </a:r>
            <a:r>
              <a:rPr lang="ru-RU" dirty="0" err="1"/>
              <a:t>жлеза</a:t>
            </a:r>
            <a:r>
              <a:rPr lang="ru-RU" dirty="0"/>
              <a:t> при жените; </a:t>
            </a:r>
            <a:r>
              <a:rPr lang="ru-RU" dirty="0" err="1"/>
              <a:t>простатата</a:t>
            </a:r>
            <a:r>
              <a:rPr lang="ru-RU" dirty="0"/>
              <a:t>; </a:t>
            </a:r>
            <a:r>
              <a:rPr lang="ru-RU" dirty="0" err="1"/>
              <a:t>кожата</a:t>
            </a:r>
            <a:r>
              <a:rPr lang="ru-RU" dirty="0"/>
              <a:t>; </a:t>
            </a:r>
            <a:r>
              <a:rPr lang="ru-RU" dirty="0" err="1"/>
              <a:t>трахеята</a:t>
            </a:r>
            <a:r>
              <a:rPr lang="ru-RU" dirty="0"/>
              <a:t>, бронхите и </a:t>
            </a:r>
            <a:r>
              <a:rPr lang="ru-RU" dirty="0" err="1"/>
              <a:t>белия</a:t>
            </a:r>
            <a:r>
              <a:rPr lang="ru-RU" dirty="0"/>
              <a:t> </a:t>
            </a:r>
            <a:r>
              <a:rPr lang="ru-RU" dirty="0" err="1"/>
              <a:t>дроб</a:t>
            </a:r>
            <a:r>
              <a:rPr lang="ru-RU" dirty="0"/>
              <a:t>; </a:t>
            </a:r>
            <a:r>
              <a:rPr lang="ru-RU" dirty="0" err="1"/>
              <a:t>дебелото</a:t>
            </a:r>
            <a:r>
              <a:rPr lang="ru-RU" dirty="0"/>
              <a:t> </a:t>
            </a:r>
            <a:r>
              <a:rPr lang="ru-RU" dirty="0" err="1"/>
              <a:t>черво</a:t>
            </a:r>
            <a:r>
              <a:rPr lang="ru-RU" dirty="0"/>
              <a:t>; </a:t>
            </a:r>
            <a:r>
              <a:rPr lang="ru-RU" dirty="0" err="1"/>
              <a:t>тялото</a:t>
            </a:r>
            <a:r>
              <a:rPr lang="ru-RU" dirty="0"/>
              <a:t> на </a:t>
            </a:r>
            <a:r>
              <a:rPr lang="ru-RU" dirty="0" err="1"/>
              <a:t>матката</a:t>
            </a:r>
            <a:r>
              <a:rPr lang="ru-RU" dirty="0"/>
              <a:t>; </a:t>
            </a:r>
            <a:r>
              <a:rPr lang="ru-RU" dirty="0" err="1"/>
              <a:t>шийката</a:t>
            </a:r>
            <a:r>
              <a:rPr lang="ru-RU" dirty="0"/>
              <a:t> на </a:t>
            </a:r>
            <a:r>
              <a:rPr lang="ru-RU" dirty="0" err="1"/>
              <a:t>матката</a:t>
            </a:r>
            <a:r>
              <a:rPr lang="ru-RU" dirty="0"/>
              <a:t>; </a:t>
            </a:r>
            <a:r>
              <a:rPr lang="ru-RU" dirty="0" err="1"/>
              <a:t>ректосигмоидалната</a:t>
            </a:r>
            <a:r>
              <a:rPr lang="ru-RU" dirty="0"/>
              <a:t> </a:t>
            </a:r>
            <a:r>
              <a:rPr lang="ru-RU" dirty="0" err="1"/>
              <a:t>област</a:t>
            </a:r>
            <a:r>
              <a:rPr lang="ru-RU" dirty="0"/>
              <a:t>, </a:t>
            </a:r>
            <a:r>
              <a:rPr lang="ru-RU" dirty="0" err="1"/>
              <a:t>правото</a:t>
            </a:r>
            <a:r>
              <a:rPr lang="ru-RU" dirty="0"/>
              <a:t> </a:t>
            </a:r>
            <a:r>
              <a:rPr lang="ru-RU" dirty="0" err="1"/>
              <a:t>черво</a:t>
            </a:r>
            <a:r>
              <a:rPr lang="ru-RU" dirty="0"/>
              <a:t> (ректум), ануса и </a:t>
            </a:r>
            <a:r>
              <a:rPr lang="ru-RU" dirty="0" err="1"/>
              <a:t>аналния</a:t>
            </a:r>
            <a:r>
              <a:rPr lang="ru-RU" dirty="0"/>
              <a:t> канал; </a:t>
            </a:r>
            <a:r>
              <a:rPr lang="ru-RU" dirty="0" err="1"/>
              <a:t>пикочния</a:t>
            </a:r>
            <a:r>
              <a:rPr lang="ru-RU" dirty="0"/>
              <a:t> </a:t>
            </a:r>
            <a:r>
              <a:rPr lang="ru-RU" dirty="0" err="1"/>
              <a:t>мехур</a:t>
            </a:r>
            <a:r>
              <a:rPr lang="ru-RU" dirty="0"/>
              <a:t> и т.н. </a:t>
            </a:r>
            <a:r>
              <a:rPr lang="ru-RU" dirty="0" err="1"/>
              <a:t>Заболеваемостта</a:t>
            </a:r>
            <a:r>
              <a:rPr lang="ru-RU" dirty="0"/>
              <a:t> от </a:t>
            </a:r>
            <a:r>
              <a:rPr lang="ru-RU" dirty="0" err="1"/>
              <a:t>злокачествени</a:t>
            </a:r>
            <a:r>
              <a:rPr lang="ru-RU" dirty="0"/>
              <a:t> </a:t>
            </a:r>
            <a:r>
              <a:rPr lang="ru-RU" dirty="0" err="1"/>
              <a:t>новообразувания</a:t>
            </a:r>
            <a:r>
              <a:rPr lang="ru-RU" dirty="0"/>
              <a:t> при </a:t>
            </a:r>
            <a:r>
              <a:rPr lang="ru-RU" dirty="0" err="1"/>
              <a:t>децата</a:t>
            </a:r>
            <a:r>
              <a:rPr lang="ru-RU" dirty="0"/>
              <a:t> до 17 </a:t>
            </a:r>
            <a:r>
              <a:rPr lang="ru-RU" dirty="0" err="1"/>
              <a:t>години</a:t>
            </a:r>
            <a:r>
              <a:rPr lang="ru-RU" dirty="0"/>
              <a:t> е 4.4 на сто </a:t>
            </a:r>
            <a:r>
              <a:rPr lang="ru-RU" dirty="0" err="1"/>
              <a:t>хиляди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с най-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честота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злокачествените</a:t>
            </a:r>
            <a:r>
              <a:rPr lang="ru-RU" dirty="0"/>
              <a:t> </a:t>
            </a:r>
            <a:r>
              <a:rPr lang="ru-RU" dirty="0" err="1"/>
              <a:t>заболявания</a:t>
            </a:r>
            <a:r>
              <a:rPr lang="ru-RU" dirty="0"/>
              <a:t> на </a:t>
            </a:r>
            <a:r>
              <a:rPr lang="ru-RU" dirty="0" err="1"/>
              <a:t>лимфната</a:t>
            </a:r>
            <a:r>
              <a:rPr lang="ru-RU" dirty="0"/>
              <a:t>, </a:t>
            </a:r>
            <a:r>
              <a:rPr lang="ru-RU" dirty="0" err="1"/>
              <a:t>кръвотворната</a:t>
            </a:r>
            <a:r>
              <a:rPr lang="ru-RU" dirty="0"/>
              <a:t> и сродните им </a:t>
            </a:r>
            <a:r>
              <a:rPr lang="ru-RU" dirty="0" err="1"/>
              <a:t>тъкани</a:t>
            </a:r>
            <a:r>
              <a:rPr lang="ru-RU" dirty="0"/>
              <a:t> - 2.3 на сто </a:t>
            </a:r>
            <a:r>
              <a:rPr lang="ru-RU" dirty="0" err="1"/>
              <a:t>хиляди</a:t>
            </a:r>
            <a:r>
              <a:rPr lang="ru-RU" dirty="0"/>
              <a:t>. </a:t>
            </a:r>
            <a:r>
              <a:rPr lang="ru-RU" dirty="0" err="1"/>
              <a:t>Следват</a:t>
            </a:r>
            <a:r>
              <a:rPr lang="ru-RU" dirty="0"/>
              <a:t> </a:t>
            </a:r>
            <a:r>
              <a:rPr lang="ru-RU" dirty="0" err="1"/>
              <a:t>злокачествените</a:t>
            </a:r>
            <a:r>
              <a:rPr lang="ru-RU" dirty="0"/>
              <a:t> </a:t>
            </a:r>
            <a:r>
              <a:rPr lang="ru-RU" dirty="0" err="1"/>
              <a:t>новообразувания</a:t>
            </a:r>
            <a:r>
              <a:rPr lang="ru-RU" dirty="0"/>
              <a:t> на: </a:t>
            </a:r>
            <a:r>
              <a:rPr lang="ru-RU" dirty="0" err="1"/>
              <a:t>окото</a:t>
            </a:r>
            <a:r>
              <a:rPr lang="ru-RU" dirty="0"/>
              <a:t>, </a:t>
            </a:r>
            <a:r>
              <a:rPr lang="ru-RU" dirty="0" err="1"/>
              <a:t>главния</a:t>
            </a:r>
            <a:r>
              <a:rPr lang="ru-RU" dirty="0"/>
              <a:t> </a:t>
            </a:r>
            <a:r>
              <a:rPr lang="ru-RU" dirty="0" err="1"/>
              <a:t>мозък</a:t>
            </a:r>
            <a:r>
              <a:rPr lang="ru-RU" dirty="0"/>
              <a:t> и </a:t>
            </a:r>
            <a:r>
              <a:rPr lang="ru-RU" dirty="0" err="1"/>
              <a:t>други</a:t>
            </a:r>
            <a:r>
              <a:rPr lang="ru-RU" dirty="0"/>
              <a:t> части на </a:t>
            </a:r>
            <a:r>
              <a:rPr lang="ru-RU" dirty="0" err="1"/>
              <a:t>централната</a:t>
            </a:r>
            <a:r>
              <a:rPr lang="ru-RU" dirty="0"/>
              <a:t> нервна система - 1.0 на сто </a:t>
            </a:r>
            <a:r>
              <a:rPr lang="ru-RU" dirty="0" err="1"/>
              <a:t>хиляди</a:t>
            </a:r>
            <a:r>
              <a:rPr lang="ru-RU" dirty="0"/>
              <a:t>, </a:t>
            </a:r>
            <a:r>
              <a:rPr lang="ru-RU" dirty="0" err="1"/>
              <a:t>мезотелиалната</a:t>
            </a:r>
            <a:r>
              <a:rPr lang="ru-RU" dirty="0"/>
              <a:t> и </a:t>
            </a:r>
            <a:r>
              <a:rPr lang="ru-RU" dirty="0" err="1"/>
              <a:t>меките</a:t>
            </a:r>
            <a:r>
              <a:rPr lang="ru-RU" dirty="0"/>
              <a:t> </a:t>
            </a:r>
            <a:r>
              <a:rPr lang="ru-RU" dirty="0" err="1"/>
              <a:t>тъкани</a:t>
            </a:r>
            <a:r>
              <a:rPr lang="ru-RU" dirty="0"/>
              <a:t> - 0.3 на сто </a:t>
            </a:r>
            <a:r>
              <a:rPr lang="ru-RU" dirty="0" err="1"/>
              <a:t>хиляди</a:t>
            </a:r>
            <a:r>
              <a:rPr lang="ru-RU" dirty="0"/>
              <a:t>, </a:t>
            </a:r>
            <a:r>
              <a:rPr lang="ru-RU" dirty="0" err="1"/>
              <a:t>женските</a:t>
            </a:r>
            <a:r>
              <a:rPr lang="ru-RU" dirty="0"/>
              <a:t> полови </a:t>
            </a:r>
            <a:r>
              <a:rPr lang="ru-RU" dirty="0" err="1"/>
              <a:t>органи</a:t>
            </a:r>
            <a:r>
              <a:rPr lang="ru-RU" dirty="0"/>
              <a:t> и </a:t>
            </a:r>
            <a:r>
              <a:rPr lang="ru-RU" dirty="0" err="1"/>
              <a:t>пикочната</a:t>
            </a:r>
            <a:r>
              <a:rPr lang="ru-RU" dirty="0"/>
              <a:t> система - по 0.2 на сто </a:t>
            </a:r>
            <a:r>
              <a:rPr lang="ru-RU" dirty="0" err="1"/>
              <a:t>хиляди</a:t>
            </a:r>
            <a:r>
              <a:rPr lang="ru-RU" dirty="0"/>
              <a:t>, и т.н.           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62"/>
          <p:cNvSpPr txBox="1">
            <a:spLocks noGrp="1"/>
          </p:cNvSpPr>
          <p:nvPr>
            <p:ph type="subTitle" idx="1"/>
          </p:nvPr>
        </p:nvSpPr>
        <p:spPr>
          <a:xfrm>
            <a:off x="464127" y="715489"/>
            <a:ext cx="7939862" cy="43760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Сред </a:t>
            </a:r>
            <a:r>
              <a:rPr lang="ru-RU" dirty="0" err="1"/>
              <a:t>децата</a:t>
            </a:r>
            <a:r>
              <a:rPr lang="ru-RU" dirty="0"/>
              <a:t> до 17-годишна </a:t>
            </a:r>
            <a:r>
              <a:rPr lang="ru-RU" dirty="0" err="1"/>
              <a:t>възраст</a:t>
            </a:r>
            <a:r>
              <a:rPr lang="ru-RU" dirty="0"/>
              <a:t> </a:t>
            </a:r>
            <a:r>
              <a:rPr lang="ru-RU" dirty="0" err="1"/>
              <a:t>водещо</a:t>
            </a:r>
            <a:r>
              <a:rPr lang="ru-RU" dirty="0"/>
              <a:t> </a:t>
            </a:r>
            <a:r>
              <a:rPr lang="ru-RU" dirty="0" err="1"/>
              <a:t>място</a:t>
            </a:r>
            <a:r>
              <a:rPr lang="ru-RU" dirty="0"/>
              <a:t> </a:t>
            </a:r>
            <a:r>
              <a:rPr lang="ru-RU" dirty="0" err="1"/>
              <a:t>заемат</a:t>
            </a:r>
            <a:r>
              <a:rPr lang="ru-RU" dirty="0"/>
              <a:t> </a:t>
            </a:r>
            <a:r>
              <a:rPr lang="ru-RU" dirty="0" err="1"/>
              <a:t>заболяванията</a:t>
            </a:r>
            <a:r>
              <a:rPr lang="ru-RU" dirty="0"/>
              <a:t> от микроспория, трихофития и фавус,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по-голямата</a:t>
            </a:r>
            <a:r>
              <a:rPr lang="ru-RU" dirty="0"/>
              <a:t> част от </a:t>
            </a:r>
            <a:r>
              <a:rPr lang="ru-RU" dirty="0" err="1"/>
              <a:t>регистрираните</a:t>
            </a:r>
            <a:r>
              <a:rPr lang="ru-RU" dirty="0"/>
              <a:t> случаи </a:t>
            </a:r>
            <a:r>
              <a:rPr lang="ru-RU" dirty="0" err="1"/>
              <a:t>са</a:t>
            </a:r>
            <a:r>
              <a:rPr lang="ru-RU" dirty="0"/>
              <a:t> нови. </a:t>
            </a:r>
            <a:r>
              <a:rPr lang="ru-RU" dirty="0" err="1"/>
              <a:t>Хоспитализираните</a:t>
            </a:r>
            <a:r>
              <a:rPr lang="ru-RU" dirty="0"/>
              <a:t> случаи (</a:t>
            </a:r>
            <a:r>
              <a:rPr lang="ru-RU" dirty="0" err="1"/>
              <a:t>изписани</a:t>
            </a:r>
            <a:r>
              <a:rPr lang="ru-RU" dirty="0"/>
              <a:t> и </a:t>
            </a:r>
            <a:r>
              <a:rPr lang="ru-RU" dirty="0" err="1"/>
              <a:t>умрели</a:t>
            </a:r>
            <a:r>
              <a:rPr lang="ru-RU" dirty="0"/>
              <a:t>) в </a:t>
            </a:r>
            <a:r>
              <a:rPr lang="ru-RU" dirty="0" err="1"/>
              <a:t>стационарите</a:t>
            </a:r>
            <a:r>
              <a:rPr lang="ru-RU" dirty="0"/>
              <a:t> на </a:t>
            </a:r>
            <a:r>
              <a:rPr lang="ru-RU" dirty="0" err="1"/>
              <a:t>лечебните</a:t>
            </a:r>
            <a:r>
              <a:rPr lang="ru-RU" dirty="0"/>
              <a:t> заведения </a:t>
            </a:r>
            <a:r>
              <a:rPr lang="ru-RU" dirty="0" err="1"/>
              <a:t>през</a:t>
            </a:r>
            <a:r>
              <a:rPr lang="ru-RU" dirty="0"/>
              <a:t> 2021 г. </a:t>
            </a:r>
            <a:r>
              <a:rPr lang="ru-RU" dirty="0" err="1"/>
              <a:t>показват</a:t>
            </a:r>
            <a:r>
              <a:rPr lang="ru-RU" dirty="0"/>
              <a:t> увеличение - с 49 194 от 1 963 826 </a:t>
            </a:r>
            <a:r>
              <a:rPr lang="ru-RU" dirty="0" err="1"/>
              <a:t>през</a:t>
            </a:r>
            <a:r>
              <a:rPr lang="ru-RU" dirty="0"/>
              <a:t> 2020 г. на 2 013 020 </a:t>
            </a:r>
            <a:r>
              <a:rPr lang="ru-RU" dirty="0" err="1"/>
              <a:t>през</a:t>
            </a:r>
            <a:r>
              <a:rPr lang="ru-RU" dirty="0"/>
              <a:t> 2021 година. От </a:t>
            </a:r>
            <a:r>
              <a:rPr lang="ru-RU" dirty="0" err="1"/>
              <a:t>тях</a:t>
            </a:r>
            <a:r>
              <a:rPr lang="ru-RU" dirty="0"/>
              <a:t> 377 211 (18.7%) случая </a:t>
            </a:r>
            <a:r>
              <a:rPr lang="ru-RU" dirty="0" err="1"/>
              <a:t>са</a:t>
            </a:r>
            <a:r>
              <a:rPr lang="ru-RU" dirty="0"/>
              <a:t> по повод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влияещи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здравното</a:t>
            </a:r>
            <a:r>
              <a:rPr lang="ru-RU" dirty="0"/>
              <a:t> </a:t>
            </a:r>
            <a:r>
              <a:rPr lang="ru-RU" dirty="0" err="1"/>
              <a:t>състояние</a:t>
            </a:r>
            <a:r>
              <a:rPr lang="ru-RU" dirty="0"/>
              <a:t> на </a:t>
            </a:r>
            <a:r>
              <a:rPr lang="ru-RU" dirty="0" err="1"/>
              <a:t>населението</a:t>
            </a:r>
            <a:r>
              <a:rPr lang="ru-RU" dirty="0"/>
              <a:t> и контакта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здравните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. В </a:t>
            </a:r>
            <a:r>
              <a:rPr lang="ru-RU" dirty="0" err="1"/>
              <a:t>структурата</a:t>
            </a:r>
            <a:r>
              <a:rPr lang="ru-RU" dirty="0"/>
              <a:t> на </a:t>
            </a:r>
            <a:r>
              <a:rPr lang="ru-RU" dirty="0" err="1"/>
              <a:t>хоспитализираните</a:t>
            </a:r>
            <a:r>
              <a:rPr lang="ru-RU" dirty="0"/>
              <a:t> случаи по </a:t>
            </a:r>
            <a:r>
              <a:rPr lang="ru-RU" dirty="0" err="1"/>
              <a:t>класове</a:t>
            </a:r>
            <a:r>
              <a:rPr lang="ru-RU" dirty="0"/>
              <a:t> </a:t>
            </a:r>
            <a:r>
              <a:rPr lang="ru-RU" dirty="0" err="1"/>
              <a:t>болести</a:t>
            </a:r>
            <a:r>
              <a:rPr lang="ru-RU" dirty="0"/>
              <a:t> </a:t>
            </a:r>
            <a:r>
              <a:rPr lang="ru-RU" dirty="0" err="1"/>
              <a:t>водещо</a:t>
            </a:r>
            <a:r>
              <a:rPr lang="ru-RU" dirty="0"/>
              <a:t> </a:t>
            </a:r>
            <a:r>
              <a:rPr lang="ru-RU" dirty="0" err="1"/>
              <a:t>място</a:t>
            </a:r>
            <a:r>
              <a:rPr lang="ru-RU" dirty="0"/>
              <a:t> </a:t>
            </a:r>
            <a:r>
              <a:rPr lang="ru-RU" dirty="0" err="1"/>
              <a:t>през</a:t>
            </a:r>
            <a:r>
              <a:rPr lang="ru-RU" dirty="0"/>
              <a:t> 2021 г. </a:t>
            </a:r>
            <a:r>
              <a:rPr lang="ru-RU" dirty="0" err="1"/>
              <a:t>заемат</a:t>
            </a:r>
            <a:r>
              <a:rPr lang="ru-RU" dirty="0"/>
              <a:t> </a:t>
            </a:r>
            <a:r>
              <a:rPr lang="ru-RU" dirty="0" err="1"/>
              <a:t>болестите</a:t>
            </a:r>
            <a:r>
              <a:rPr lang="ru-RU" dirty="0"/>
              <a:t> на </a:t>
            </a:r>
            <a:r>
              <a:rPr lang="ru-RU" dirty="0" err="1"/>
              <a:t>органите</a:t>
            </a:r>
            <a:r>
              <a:rPr lang="ru-RU" dirty="0"/>
              <a:t> на </a:t>
            </a:r>
            <a:r>
              <a:rPr lang="ru-RU" dirty="0" err="1"/>
              <a:t>кръвообращението</a:t>
            </a:r>
            <a:r>
              <a:rPr lang="ru-RU" dirty="0"/>
              <a:t>, </a:t>
            </a:r>
            <a:r>
              <a:rPr lang="ru-RU" dirty="0" err="1"/>
              <a:t>храносмилателната</a:t>
            </a:r>
            <a:r>
              <a:rPr lang="ru-RU" dirty="0"/>
              <a:t> система, COVID-19 инфекция, </a:t>
            </a:r>
            <a:r>
              <a:rPr lang="ru-RU" dirty="0" err="1"/>
              <a:t>новообразуванията</a:t>
            </a:r>
            <a:r>
              <a:rPr lang="ru-RU" dirty="0"/>
              <a:t>, </a:t>
            </a:r>
            <a:r>
              <a:rPr lang="ru-RU" dirty="0" err="1"/>
              <a:t>болестите</a:t>
            </a:r>
            <a:r>
              <a:rPr lang="ru-RU" dirty="0"/>
              <a:t> на </a:t>
            </a:r>
            <a:r>
              <a:rPr lang="ru-RU" dirty="0" err="1"/>
              <a:t>дихателната</a:t>
            </a:r>
            <a:r>
              <a:rPr lang="ru-RU" dirty="0"/>
              <a:t> система, </a:t>
            </a:r>
            <a:r>
              <a:rPr lang="ru-RU" dirty="0" err="1"/>
              <a:t>травмите</a:t>
            </a:r>
            <a:r>
              <a:rPr lang="ru-RU" dirty="0"/>
              <a:t>, </a:t>
            </a:r>
            <a:r>
              <a:rPr lang="ru-RU" dirty="0" err="1"/>
              <a:t>отравянията</a:t>
            </a:r>
            <a:r>
              <a:rPr lang="ru-RU" dirty="0"/>
              <a:t> и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последици</a:t>
            </a:r>
            <a:r>
              <a:rPr lang="ru-RU" dirty="0"/>
              <a:t> от </a:t>
            </a:r>
            <a:r>
              <a:rPr lang="ru-RU" dirty="0" err="1"/>
              <a:t>въздействието</a:t>
            </a:r>
            <a:r>
              <a:rPr lang="ru-RU" dirty="0"/>
              <a:t> на </a:t>
            </a:r>
            <a:r>
              <a:rPr lang="ru-RU" dirty="0" err="1"/>
              <a:t>външни</a:t>
            </a:r>
            <a:r>
              <a:rPr lang="ru-RU" dirty="0"/>
              <a:t> причини, </a:t>
            </a:r>
            <a:r>
              <a:rPr lang="ru-RU" dirty="0" err="1"/>
              <a:t>болестите</a:t>
            </a:r>
            <a:r>
              <a:rPr lang="ru-RU" dirty="0"/>
              <a:t> на </a:t>
            </a:r>
            <a:r>
              <a:rPr lang="ru-RU" dirty="0" err="1"/>
              <a:t>пикочо-половата</a:t>
            </a:r>
            <a:r>
              <a:rPr lang="ru-RU" dirty="0"/>
              <a:t> система, </a:t>
            </a:r>
            <a:r>
              <a:rPr lang="ru-RU" dirty="0" err="1"/>
              <a:t>бременността</a:t>
            </a:r>
            <a:r>
              <a:rPr lang="ru-RU" dirty="0"/>
              <a:t>, </a:t>
            </a:r>
            <a:r>
              <a:rPr lang="ru-RU" dirty="0" err="1"/>
              <a:t>раждането</a:t>
            </a:r>
            <a:r>
              <a:rPr lang="ru-RU" dirty="0"/>
              <a:t> и </a:t>
            </a:r>
            <a:r>
              <a:rPr lang="ru-RU" dirty="0" err="1"/>
              <a:t>послеродовият</a:t>
            </a:r>
            <a:r>
              <a:rPr lang="ru-RU" dirty="0"/>
              <a:t> период, </a:t>
            </a:r>
            <a:r>
              <a:rPr lang="ru-RU" dirty="0" err="1"/>
              <a:t>болестите</a:t>
            </a:r>
            <a:r>
              <a:rPr lang="ru-RU" dirty="0"/>
              <a:t> на костно-</a:t>
            </a:r>
            <a:r>
              <a:rPr lang="ru-RU" dirty="0" err="1"/>
              <a:t>мускулната</a:t>
            </a:r>
            <a:r>
              <a:rPr lang="ru-RU" dirty="0"/>
              <a:t> и на </a:t>
            </a:r>
            <a:r>
              <a:rPr lang="ru-RU" dirty="0" err="1"/>
              <a:t>съединителната</a:t>
            </a:r>
            <a:r>
              <a:rPr lang="ru-RU" dirty="0"/>
              <a:t> </a:t>
            </a:r>
            <a:r>
              <a:rPr lang="ru-RU" dirty="0" err="1"/>
              <a:t>тъкан</a:t>
            </a:r>
            <a:r>
              <a:rPr lang="ru-RU" dirty="0"/>
              <a:t>. При </a:t>
            </a:r>
            <a:r>
              <a:rPr lang="ru-RU" dirty="0" err="1"/>
              <a:t>децата</a:t>
            </a:r>
            <a:r>
              <a:rPr lang="ru-RU" dirty="0"/>
              <a:t> до 17-годишна </a:t>
            </a:r>
            <a:r>
              <a:rPr lang="ru-RU" dirty="0" err="1"/>
              <a:t>възраст</a:t>
            </a:r>
            <a:r>
              <a:rPr lang="ru-RU" dirty="0"/>
              <a:t> най-</a:t>
            </a:r>
            <a:r>
              <a:rPr lang="ru-RU" dirty="0" err="1"/>
              <a:t>голям</a:t>
            </a:r>
            <a:r>
              <a:rPr lang="ru-RU" dirty="0"/>
              <a:t> сред </a:t>
            </a:r>
            <a:r>
              <a:rPr lang="ru-RU" dirty="0" err="1"/>
              <a:t>класовете</a:t>
            </a:r>
            <a:r>
              <a:rPr lang="ru-RU" dirty="0"/>
              <a:t> </a:t>
            </a:r>
            <a:r>
              <a:rPr lang="ru-RU" dirty="0" err="1"/>
              <a:t>болести</a:t>
            </a:r>
            <a:r>
              <a:rPr lang="ru-RU" dirty="0"/>
              <a:t> е </a:t>
            </a:r>
            <a:r>
              <a:rPr lang="ru-RU" dirty="0" err="1"/>
              <a:t>относителният</a:t>
            </a:r>
            <a:r>
              <a:rPr lang="ru-RU" dirty="0"/>
              <a:t> </a:t>
            </a:r>
            <a:r>
              <a:rPr lang="ru-RU" dirty="0" err="1"/>
              <a:t>дял</a:t>
            </a:r>
            <a:r>
              <a:rPr lang="ru-RU" dirty="0"/>
              <a:t> на </a:t>
            </a:r>
            <a:r>
              <a:rPr lang="ru-RU" dirty="0" err="1"/>
              <a:t>хоспитализираните</a:t>
            </a:r>
            <a:r>
              <a:rPr lang="ru-RU" dirty="0"/>
              <a:t> случаи </a:t>
            </a:r>
            <a:r>
              <a:rPr lang="ru-RU" dirty="0" err="1"/>
              <a:t>поради</a:t>
            </a:r>
            <a:r>
              <a:rPr lang="ru-RU" dirty="0"/>
              <a:t>: </a:t>
            </a:r>
            <a:r>
              <a:rPr lang="ru-RU" dirty="0" err="1"/>
              <a:t>болести</a:t>
            </a:r>
            <a:r>
              <a:rPr lang="ru-RU" dirty="0"/>
              <a:t> на </a:t>
            </a:r>
            <a:r>
              <a:rPr lang="ru-RU" dirty="0" err="1"/>
              <a:t>дихателната</a:t>
            </a:r>
            <a:r>
              <a:rPr lang="ru-RU" dirty="0"/>
              <a:t> система;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състояния</a:t>
            </a:r>
            <a:r>
              <a:rPr lang="ru-RU" dirty="0"/>
              <a:t>, </a:t>
            </a:r>
            <a:r>
              <a:rPr lang="ru-RU" dirty="0" err="1"/>
              <a:t>възникващи</a:t>
            </a:r>
            <a:r>
              <a:rPr lang="ru-RU" dirty="0"/>
              <a:t> </a:t>
            </a:r>
            <a:r>
              <a:rPr lang="ru-RU" dirty="0" err="1"/>
              <a:t>през</a:t>
            </a:r>
            <a:r>
              <a:rPr lang="ru-RU" dirty="0"/>
              <a:t> </a:t>
            </a:r>
            <a:r>
              <a:rPr lang="ru-RU" dirty="0" err="1"/>
              <a:t>перинаталния</a:t>
            </a:r>
            <a:r>
              <a:rPr lang="ru-RU" dirty="0"/>
              <a:t> период; </a:t>
            </a:r>
            <a:r>
              <a:rPr lang="ru-RU" dirty="0" err="1"/>
              <a:t>травми</a:t>
            </a:r>
            <a:r>
              <a:rPr lang="ru-RU" dirty="0"/>
              <a:t>, </a:t>
            </a:r>
            <a:r>
              <a:rPr lang="ru-RU" dirty="0" err="1"/>
              <a:t>отравяния</a:t>
            </a:r>
            <a:r>
              <a:rPr lang="ru-RU" dirty="0"/>
              <a:t> и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последици</a:t>
            </a:r>
            <a:r>
              <a:rPr lang="ru-RU" dirty="0"/>
              <a:t> от </a:t>
            </a:r>
            <a:r>
              <a:rPr lang="ru-RU" dirty="0" err="1"/>
              <a:t>въздействието</a:t>
            </a:r>
            <a:r>
              <a:rPr lang="ru-RU" dirty="0"/>
              <a:t> на </a:t>
            </a:r>
            <a:r>
              <a:rPr lang="ru-RU" dirty="0" err="1"/>
              <a:t>външни</a:t>
            </a:r>
            <a:r>
              <a:rPr lang="ru-RU" dirty="0"/>
              <a:t> причини; </a:t>
            </a:r>
            <a:r>
              <a:rPr lang="ru-RU" dirty="0" err="1"/>
              <a:t>болести</a:t>
            </a:r>
            <a:r>
              <a:rPr lang="ru-RU" dirty="0"/>
              <a:t> на </a:t>
            </a:r>
            <a:r>
              <a:rPr lang="ru-RU" dirty="0" err="1"/>
              <a:t>храносмилателната</a:t>
            </a:r>
            <a:r>
              <a:rPr lang="ru-RU" dirty="0"/>
              <a:t> система; </a:t>
            </a:r>
            <a:r>
              <a:rPr lang="ru-RU" dirty="0" err="1"/>
              <a:t>симптоми</a:t>
            </a:r>
            <a:r>
              <a:rPr lang="ru-RU" dirty="0"/>
              <a:t>, </a:t>
            </a:r>
            <a:r>
              <a:rPr lang="ru-RU" dirty="0" err="1"/>
              <a:t>признаци</a:t>
            </a:r>
            <a:r>
              <a:rPr lang="ru-RU" dirty="0"/>
              <a:t> и отклонения от </a:t>
            </a:r>
            <a:r>
              <a:rPr lang="ru-RU" dirty="0" err="1"/>
              <a:t>нормата</a:t>
            </a:r>
            <a:r>
              <a:rPr lang="ru-RU" dirty="0"/>
              <a:t>, </a:t>
            </a:r>
            <a:r>
              <a:rPr lang="ru-RU" dirty="0" err="1"/>
              <a:t>открити</a:t>
            </a:r>
            <a:r>
              <a:rPr lang="ru-RU" dirty="0"/>
              <a:t> при </a:t>
            </a:r>
            <a:r>
              <a:rPr lang="ru-RU" dirty="0" err="1"/>
              <a:t>клинични</a:t>
            </a:r>
            <a:r>
              <a:rPr lang="ru-RU" dirty="0"/>
              <a:t> и </a:t>
            </a:r>
            <a:r>
              <a:rPr lang="ru-RU" dirty="0" err="1"/>
              <a:t>лабораторни</a:t>
            </a:r>
            <a:r>
              <a:rPr lang="ru-RU" dirty="0"/>
              <a:t> </a:t>
            </a:r>
            <a:r>
              <a:rPr lang="ru-RU" dirty="0" err="1"/>
              <a:t>изследвания</a:t>
            </a:r>
            <a:r>
              <a:rPr lang="ru-RU" dirty="0"/>
              <a:t>, </a:t>
            </a:r>
            <a:r>
              <a:rPr lang="ru-RU" dirty="0" err="1"/>
              <a:t>н.д</a:t>
            </a:r>
            <a:r>
              <a:rPr lang="ru-RU" dirty="0"/>
              <a:t>.; </a:t>
            </a:r>
            <a:r>
              <a:rPr lang="ru-RU" dirty="0" err="1"/>
              <a:t>болести</a:t>
            </a:r>
            <a:r>
              <a:rPr lang="ru-RU" dirty="0"/>
              <a:t> на </a:t>
            </a:r>
            <a:r>
              <a:rPr lang="ru-RU" dirty="0" err="1"/>
              <a:t>пикочо-половата</a:t>
            </a:r>
            <a:r>
              <a:rPr lang="ru-RU" dirty="0"/>
              <a:t> система.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59"/>
          <p:cNvSpPr txBox="1">
            <a:spLocks noGrp="1"/>
          </p:cNvSpPr>
          <p:nvPr>
            <p:ph type="subTitle" idx="1"/>
          </p:nvPr>
        </p:nvSpPr>
        <p:spPr>
          <a:xfrm>
            <a:off x="714300" y="872850"/>
            <a:ext cx="7715400" cy="33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/>
              <a:t>Сред </a:t>
            </a:r>
            <a:r>
              <a:rPr lang="ru-RU" sz="1400" dirty="0" err="1"/>
              <a:t>лицата</a:t>
            </a:r>
            <a:r>
              <a:rPr lang="ru-RU" sz="1400" dirty="0"/>
              <a:t> на </a:t>
            </a:r>
            <a:r>
              <a:rPr lang="ru-RU" sz="1400" dirty="0" err="1"/>
              <a:t>възраст</a:t>
            </a:r>
            <a:r>
              <a:rPr lang="ru-RU" sz="1400" dirty="0"/>
              <a:t> 18 - 64 </a:t>
            </a:r>
            <a:r>
              <a:rPr lang="ru-RU" sz="1400" dirty="0" err="1"/>
              <a:t>години</a:t>
            </a:r>
            <a:r>
              <a:rPr lang="ru-RU" sz="1400" dirty="0"/>
              <a:t> </a:t>
            </a:r>
            <a:r>
              <a:rPr lang="ru-RU" sz="1400" dirty="0" err="1"/>
              <a:t>найголям</a:t>
            </a:r>
            <a:r>
              <a:rPr lang="ru-RU" sz="1400" dirty="0"/>
              <a:t> сред </a:t>
            </a:r>
            <a:r>
              <a:rPr lang="ru-RU" sz="1400" dirty="0" err="1"/>
              <a:t>класовете</a:t>
            </a:r>
            <a:r>
              <a:rPr lang="ru-RU" sz="1400" dirty="0"/>
              <a:t> </a:t>
            </a:r>
            <a:r>
              <a:rPr lang="ru-RU" sz="1400" dirty="0" err="1"/>
              <a:t>болести</a:t>
            </a:r>
            <a:r>
              <a:rPr lang="ru-RU" sz="1400" dirty="0"/>
              <a:t> е </a:t>
            </a:r>
            <a:r>
              <a:rPr lang="ru-RU" sz="1400" dirty="0" err="1"/>
              <a:t>делът</a:t>
            </a:r>
            <a:r>
              <a:rPr lang="ru-RU" sz="1400" dirty="0"/>
              <a:t> на </a:t>
            </a:r>
            <a:r>
              <a:rPr lang="ru-RU" sz="1400" dirty="0" err="1"/>
              <a:t>хоспитализираните</a:t>
            </a:r>
            <a:r>
              <a:rPr lang="ru-RU" sz="1400" dirty="0"/>
              <a:t> случаи </a:t>
            </a:r>
            <a:r>
              <a:rPr lang="ru-RU" sz="1400" dirty="0" err="1"/>
              <a:t>поради</a:t>
            </a:r>
            <a:r>
              <a:rPr lang="ru-RU" sz="1400" dirty="0"/>
              <a:t> </a:t>
            </a:r>
            <a:r>
              <a:rPr lang="ru-RU" sz="1400" dirty="0" err="1"/>
              <a:t>бременност</a:t>
            </a:r>
            <a:r>
              <a:rPr lang="ru-RU" sz="1400" dirty="0"/>
              <a:t>, </a:t>
            </a:r>
            <a:r>
              <a:rPr lang="ru-RU" sz="1400" dirty="0" err="1"/>
              <a:t>раждане</a:t>
            </a:r>
            <a:r>
              <a:rPr lang="ru-RU" sz="1400" dirty="0"/>
              <a:t> и </a:t>
            </a:r>
            <a:r>
              <a:rPr lang="ru-RU" sz="1400" dirty="0" err="1"/>
              <a:t>послеродов</a:t>
            </a:r>
            <a:r>
              <a:rPr lang="ru-RU" sz="1400" dirty="0"/>
              <a:t> период, </a:t>
            </a:r>
            <a:r>
              <a:rPr lang="ru-RU" sz="1400" dirty="0" err="1"/>
              <a:t>болести</a:t>
            </a:r>
            <a:r>
              <a:rPr lang="ru-RU" sz="1400" dirty="0"/>
              <a:t> на </a:t>
            </a:r>
            <a:r>
              <a:rPr lang="ru-RU" sz="1400" dirty="0" err="1"/>
              <a:t>храносмилателната</a:t>
            </a:r>
            <a:r>
              <a:rPr lang="ru-RU" sz="1400" dirty="0"/>
              <a:t> система, </a:t>
            </a:r>
            <a:r>
              <a:rPr lang="ru-RU" sz="1400" dirty="0" err="1"/>
              <a:t>болести</a:t>
            </a:r>
            <a:r>
              <a:rPr lang="ru-RU" sz="1400" dirty="0"/>
              <a:t> на </a:t>
            </a:r>
            <a:r>
              <a:rPr lang="ru-RU" sz="1400" dirty="0" err="1"/>
              <a:t>органите</a:t>
            </a:r>
            <a:r>
              <a:rPr lang="ru-RU" sz="1400" dirty="0"/>
              <a:t> на </a:t>
            </a:r>
            <a:r>
              <a:rPr lang="ru-RU" sz="1400" dirty="0" err="1"/>
              <a:t>кръвообращението</a:t>
            </a:r>
            <a:r>
              <a:rPr lang="ru-RU" sz="1400" dirty="0"/>
              <a:t>, </a:t>
            </a:r>
            <a:r>
              <a:rPr lang="ru-RU" sz="1400" dirty="0" err="1"/>
              <a:t>новообразувания</a:t>
            </a:r>
            <a:r>
              <a:rPr lang="ru-RU" sz="1400" dirty="0"/>
              <a:t>, COVID-19 инфекция, </a:t>
            </a:r>
            <a:r>
              <a:rPr lang="ru-RU" sz="1400" dirty="0" err="1"/>
              <a:t>болести</a:t>
            </a:r>
            <a:r>
              <a:rPr lang="ru-RU" sz="1400" dirty="0"/>
              <a:t> на </a:t>
            </a:r>
            <a:r>
              <a:rPr lang="ru-RU" sz="1400" dirty="0" err="1"/>
              <a:t>пикочо-половата</a:t>
            </a:r>
            <a:r>
              <a:rPr lang="ru-RU" sz="1400" dirty="0"/>
              <a:t> система, </a:t>
            </a:r>
            <a:r>
              <a:rPr lang="ru-RU" sz="1400" dirty="0" err="1"/>
              <a:t>травми</a:t>
            </a:r>
            <a:r>
              <a:rPr lang="ru-RU" sz="1400" dirty="0"/>
              <a:t>, </a:t>
            </a:r>
            <a:r>
              <a:rPr lang="ru-RU" sz="1400" dirty="0" err="1"/>
              <a:t>отравяния</a:t>
            </a:r>
            <a:r>
              <a:rPr lang="ru-RU" sz="1400" dirty="0"/>
              <a:t> и </a:t>
            </a:r>
            <a:r>
              <a:rPr lang="ru-RU" sz="1400" dirty="0" err="1"/>
              <a:t>някои</a:t>
            </a:r>
            <a:r>
              <a:rPr lang="ru-RU" sz="1400" dirty="0"/>
              <a:t> </a:t>
            </a:r>
            <a:r>
              <a:rPr lang="ru-RU" sz="1400" dirty="0" err="1"/>
              <a:t>други</a:t>
            </a:r>
            <a:r>
              <a:rPr lang="ru-RU" sz="1400" dirty="0"/>
              <a:t> </a:t>
            </a:r>
            <a:r>
              <a:rPr lang="ru-RU" sz="1400" dirty="0" err="1"/>
              <a:t>последици</a:t>
            </a:r>
            <a:r>
              <a:rPr lang="ru-RU" sz="1400" dirty="0"/>
              <a:t> от </a:t>
            </a:r>
            <a:r>
              <a:rPr lang="ru-RU" sz="1400" dirty="0" err="1"/>
              <a:t>въздействието</a:t>
            </a:r>
            <a:r>
              <a:rPr lang="ru-RU" sz="1400" dirty="0"/>
              <a:t> на </a:t>
            </a:r>
            <a:r>
              <a:rPr lang="ru-RU" sz="1400" dirty="0" err="1"/>
              <a:t>външни</a:t>
            </a:r>
            <a:r>
              <a:rPr lang="ru-RU" sz="1400" dirty="0"/>
              <a:t> причини, </a:t>
            </a:r>
            <a:r>
              <a:rPr lang="ru-RU" sz="1400" dirty="0" err="1"/>
              <a:t>болести</a:t>
            </a:r>
            <a:r>
              <a:rPr lang="ru-RU" sz="1400" dirty="0"/>
              <a:t> на костно-</a:t>
            </a:r>
            <a:r>
              <a:rPr lang="ru-RU" sz="1400" dirty="0" err="1"/>
              <a:t>мускулната</a:t>
            </a:r>
            <a:r>
              <a:rPr lang="ru-RU" sz="1400" dirty="0"/>
              <a:t> система и </a:t>
            </a:r>
            <a:r>
              <a:rPr lang="ru-RU" sz="1400" dirty="0" err="1"/>
              <a:t>съединителната</a:t>
            </a:r>
            <a:r>
              <a:rPr lang="ru-RU" sz="1400" dirty="0"/>
              <a:t> </a:t>
            </a:r>
            <a:r>
              <a:rPr lang="ru-RU" sz="1400" dirty="0" err="1"/>
              <a:t>тъкан</a:t>
            </a:r>
            <a:r>
              <a:rPr lang="ru-RU" sz="1400" dirty="0"/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/>
              <a:t>Водещи</a:t>
            </a:r>
            <a:r>
              <a:rPr lang="ru-RU" sz="1400" dirty="0"/>
              <a:t> </a:t>
            </a:r>
            <a:r>
              <a:rPr lang="ru-RU" sz="1400" dirty="0" err="1"/>
              <a:t>заболявания</a:t>
            </a:r>
            <a:r>
              <a:rPr lang="ru-RU" sz="1400" dirty="0"/>
              <a:t> в </a:t>
            </a:r>
            <a:r>
              <a:rPr lang="ru-RU" sz="1400" dirty="0" err="1"/>
              <a:t>структурата</a:t>
            </a:r>
            <a:r>
              <a:rPr lang="ru-RU" sz="1400" dirty="0"/>
              <a:t> на </a:t>
            </a:r>
            <a:r>
              <a:rPr lang="ru-RU" sz="1400" dirty="0" err="1"/>
              <a:t>хоспитализираните</a:t>
            </a:r>
            <a:r>
              <a:rPr lang="ru-RU" sz="1400" dirty="0"/>
              <a:t> случаи по </a:t>
            </a:r>
            <a:r>
              <a:rPr lang="ru-RU" sz="1400" dirty="0" err="1"/>
              <a:t>класове</a:t>
            </a:r>
            <a:r>
              <a:rPr lang="ru-RU" sz="1400" dirty="0"/>
              <a:t> </a:t>
            </a:r>
            <a:r>
              <a:rPr lang="ru-RU" sz="1400" dirty="0" err="1"/>
              <a:t>болести</a:t>
            </a:r>
            <a:r>
              <a:rPr lang="ru-RU" sz="1400" dirty="0"/>
              <a:t> над 65-годишна </a:t>
            </a:r>
            <a:r>
              <a:rPr lang="ru-RU" sz="1400" dirty="0" err="1"/>
              <a:t>възраст</a:t>
            </a:r>
            <a:r>
              <a:rPr lang="ru-RU" sz="1400" dirty="0"/>
              <a:t> </a:t>
            </a:r>
            <a:r>
              <a:rPr lang="ru-RU" sz="1400" dirty="0" err="1"/>
              <a:t>са</a:t>
            </a:r>
            <a:r>
              <a:rPr lang="ru-RU" sz="1400" dirty="0"/>
              <a:t> </a:t>
            </a:r>
            <a:r>
              <a:rPr lang="ru-RU" sz="1400" dirty="0" err="1"/>
              <a:t>болестите</a:t>
            </a:r>
            <a:r>
              <a:rPr lang="ru-RU" sz="1400" dirty="0"/>
              <a:t> на </a:t>
            </a:r>
            <a:r>
              <a:rPr lang="ru-RU" sz="1400" dirty="0" err="1"/>
              <a:t>органите</a:t>
            </a:r>
            <a:r>
              <a:rPr lang="ru-RU" sz="1400" dirty="0"/>
              <a:t> на </a:t>
            </a:r>
            <a:r>
              <a:rPr lang="ru-RU" sz="1400" dirty="0" err="1"/>
              <a:t>кръвообращението</a:t>
            </a:r>
            <a:r>
              <a:rPr lang="ru-RU" sz="1400" dirty="0"/>
              <a:t>, COVID-19 инфекция, </a:t>
            </a:r>
            <a:r>
              <a:rPr lang="ru-RU" sz="1400" dirty="0" err="1"/>
              <a:t>новообразуванията</a:t>
            </a:r>
            <a:r>
              <a:rPr lang="ru-RU" sz="1400" dirty="0"/>
              <a:t> и </a:t>
            </a:r>
            <a:r>
              <a:rPr lang="ru-RU" sz="1400" dirty="0" err="1"/>
              <a:t>болестите</a:t>
            </a:r>
            <a:r>
              <a:rPr lang="ru-RU" sz="1400" dirty="0"/>
              <a:t> на </a:t>
            </a:r>
            <a:r>
              <a:rPr lang="ru-RU" sz="1400" dirty="0" err="1"/>
              <a:t>храносмилателната</a:t>
            </a:r>
            <a:r>
              <a:rPr lang="ru-RU" sz="1400" dirty="0"/>
              <a:t> система</a:t>
            </a:r>
            <a:r>
              <a:rPr lang="bg-BG" sz="1400" dirty="0"/>
              <a:t>.</a:t>
            </a:r>
            <a:endParaRPr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4" name="Google Shape;1614;p79"/>
          <p:cNvSpPr txBox="1">
            <a:spLocks noGrp="1"/>
          </p:cNvSpPr>
          <p:nvPr>
            <p:ph type="title"/>
          </p:nvPr>
        </p:nvSpPr>
        <p:spPr>
          <a:xfrm>
            <a:off x="4103683" y="1367543"/>
            <a:ext cx="5001973" cy="21568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err="1"/>
              <a:t>Ресурси</a:t>
            </a:r>
            <a:r>
              <a:rPr lang="ru-RU" dirty="0"/>
              <a:t> на </a:t>
            </a:r>
            <a:r>
              <a:rPr lang="ru-RU" dirty="0" err="1"/>
              <a:t>здравеопазването</a:t>
            </a:r>
            <a:r>
              <a:rPr lang="ru-RU" sz="3200" dirty="0"/>
              <a:t/>
            </a:r>
            <a:br>
              <a:rPr lang="ru-RU" sz="3200" dirty="0"/>
            </a:br>
            <a:endParaRPr sz="3200" dirty="0"/>
          </a:p>
        </p:txBody>
      </p:sp>
      <p:grpSp>
        <p:nvGrpSpPr>
          <p:cNvPr id="1669" name="Google Shape;1669;p79"/>
          <p:cNvGrpSpPr/>
          <p:nvPr/>
        </p:nvGrpSpPr>
        <p:grpSpPr>
          <a:xfrm>
            <a:off x="896550" y="1610650"/>
            <a:ext cx="885400" cy="1145675"/>
            <a:chOff x="529875" y="2254300"/>
            <a:chExt cx="885400" cy="1145675"/>
          </a:xfrm>
        </p:grpSpPr>
        <p:sp>
          <p:nvSpPr>
            <p:cNvPr id="1670" name="Google Shape;1670;p79"/>
            <p:cNvSpPr/>
            <p:nvPr/>
          </p:nvSpPr>
          <p:spPr>
            <a:xfrm>
              <a:off x="694025" y="2254300"/>
              <a:ext cx="389025" cy="178800"/>
            </a:xfrm>
            <a:custGeom>
              <a:avLst/>
              <a:gdLst/>
              <a:ahLst/>
              <a:cxnLst/>
              <a:rect l="l" t="t" r="r" b="b"/>
              <a:pathLst>
                <a:path w="15561" h="7152" extrusionOk="0">
                  <a:moveTo>
                    <a:pt x="9354" y="2272"/>
                  </a:moveTo>
                  <a:cubicBezTo>
                    <a:pt x="11131" y="2137"/>
                    <a:pt x="13447" y="1395"/>
                    <a:pt x="14931" y="2699"/>
                  </a:cubicBezTo>
                  <a:cubicBezTo>
                    <a:pt x="15178" y="2901"/>
                    <a:pt x="15403" y="3261"/>
                    <a:pt x="15560" y="3666"/>
                  </a:cubicBezTo>
                  <a:cubicBezTo>
                    <a:pt x="10456" y="4723"/>
                    <a:pt x="5329" y="6004"/>
                    <a:pt x="202" y="7151"/>
                  </a:cubicBezTo>
                  <a:cubicBezTo>
                    <a:pt x="0" y="6567"/>
                    <a:pt x="135" y="5982"/>
                    <a:pt x="405" y="5510"/>
                  </a:cubicBezTo>
                  <a:cubicBezTo>
                    <a:pt x="1304" y="4003"/>
                    <a:pt x="3778" y="3643"/>
                    <a:pt x="5082" y="3216"/>
                  </a:cubicBezTo>
                  <a:cubicBezTo>
                    <a:pt x="4969" y="2362"/>
                    <a:pt x="5104" y="1552"/>
                    <a:pt x="5891" y="968"/>
                  </a:cubicBezTo>
                  <a:cubicBezTo>
                    <a:pt x="7151" y="1"/>
                    <a:pt x="8882" y="585"/>
                    <a:pt x="9354" y="227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79"/>
            <p:cNvSpPr/>
            <p:nvPr/>
          </p:nvSpPr>
          <p:spPr>
            <a:xfrm>
              <a:off x="836800" y="2276800"/>
              <a:ext cx="92225" cy="94450"/>
            </a:xfrm>
            <a:custGeom>
              <a:avLst/>
              <a:gdLst/>
              <a:ahLst/>
              <a:cxnLst/>
              <a:rect l="l" t="t" r="r" b="b"/>
              <a:pathLst>
                <a:path w="3689" h="3778" extrusionOk="0">
                  <a:moveTo>
                    <a:pt x="945" y="1057"/>
                  </a:moveTo>
                  <a:cubicBezTo>
                    <a:pt x="2316" y="0"/>
                    <a:pt x="3688" y="2856"/>
                    <a:pt x="1957" y="3373"/>
                  </a:cubicBezTo>
                  <a:cubicBezTo>
                    <a:pt x="653" y="3778"/>
                    <a:pt x="0" y="1754"/>
                    <a:pt x="945" y="10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79"/>
            <p:cNvSpPr/>
            <p:nvPr/>
          </p:nvSpPr>
          <p:spPr>
            <a:xfrm>
              <a:off x="529875" y="2325700"/>
              <a:ext cx="885400" cy="1074275"/>
            </a:xfrm>
            <a:custGeom>
              <a:avLst/>
              <a:gdLst/>
              <a:ahLst/>
              <a:cxnLst/>
              <a:rect l="l" t="t" r="r" b="b"/>
              <a:pathLst>
                <a:path w="35416" h="42971" extrusionOk="0">
                  <a:moveTo>
                    <a:pt x="1866" y="13357"/>
                  </a:moveTo>
                  <a:cubicBezTo>
                    <a:pt x="1664" y="12727"/>
                    <a:pt x="1417" y="11761"/>
                    <a:pt x="1192" y="10816"/>
                  </a:cubicBezTo>
                  <a:cubicBezTo>
                    <a:pt x="765" y="8860"/>
                    <a:pt x="0" y="6746"/>
                    <a:pt x="1327" y="5802"/>
                  </a:cubicBezTo>
                  <a:cubicBezTo>
                    <a:pt x="2001" y="5307"/>
                    <a:pt x="3081" y="4992"/>
                    <a:pt x="4160" y="4655"/>
                  </a:cubicBezTo>
                  <a:cubicBezTo>
                    <a:pt x="5194" y="4340"/>
                    <a:pt x="6319" y="4138"/>
                    <a:pt x="7353" y="3913"/>
                  </a:cubicBezTo>
                  <a:cubicBezTo>
                    <a:pt x="11873" y="2901"/>
                    <a:pt x="15403" y="2474"/>
                    <a:pt x="19990" y="1282"/>
                  </a:cubicBezTo>
                  <a:cubicBezTo>
                    <a:pt x="21002" y="1012"/>
                    <a:pt x="22081" y="810"/>
                    <a:pt x="23116" y="630"/>
                  </a:cubicBezTo>
                  <a:cubicBezTo>
                    <a:pt x="24577" y="383"/>
                    <a:pt x="26039" y="0"/>
                    <a:pt x="26781" y="877"/>
                  </a:cubicBezTo>
                  <a:cubicBezTo>
                    <a:pt x="27118" y="1260"/>
                    <a:pt x="27230" y="2114"/>
                    <a:pt x="27455" y="2901"/>
                  </a:cubicBezTo>
                  <a:cubicBezTo>
                    <a:pt x="27680" y="3643"/>
                    <a:pt x="27793" y="4430"/>
                    <a:pt x="27950" y="5082"/>
                  </a:cubicBezTo>
                  <a:cubicBezTo>
                    <a:pt x="28287" y="6656"/>
                    <a:pt x="28625" y="8118"/>
                    <a:pt x="28917" y="9445"/>
                  </a:cubicBezTo>
                  <a:cubicBezTo>
                    <a:pt x="29636" y="12660"/>
                    <a:pt x="30401" y="15358"/>
                    <a:pt x="31188" y="18349"/>
                  </a:cubicBezTo>
                  <a:cubicBezTo>
                    <a:pt x="31930" y="21182"/>
                    <a:pt x="32852" y="24150"/>
                    <a:pt x="33549" y="27186"/>
                  </a:cubicBezTo>
                  <a:cubicBezTo>
                    <a:pt x="34156" y="29772"/>
                    <a:pt x="35415" y="33189"/>
                    <a:pt x="34943" y="35438"/>
                  </a:cubicBezTo>
                  <a:cubicBezTo>
                    <a:pt x="34538" y="37214"/>
                    <a:pt x="32582" y="37866"/>
                    <a:pt x="30199" y="38586"/>
                  </a:cubicBezTo>
                  <a:cubicBezTo>
                    <a:pt x="25567" y="39958"/>
                    <a:pt x="21137" y="40655"/>
                    <a:pt x="16662" y="41689"/>
                  </a:cubicBezTo>
                  <a:cubicBezTo>
                    <a:pt x="15583" y="41936"/>
                    <a:pt x="14369" y="42251"/>
                    <a:pt x="13244" y="42499"/>
                  </a:cubicBezTo>
                  <a:cubicBezTo>
                    <a:pt x="11940" y="42768"/>
                    <a:pt x="10613" y="42971"/>
                    <a:pt x="10029" y="42544"/>
                  </a:cubicBezTo>
                  <a:cubicBezTo>
                    <a:pt x="9422" y="42094"/>
                    <a:pt x="9017" y="40632"/>
                    <a:pt x="8680" y="39373"/>
                  </a:cubicBezTo>
                  <a:cubicBezTo>
                    <a:pt x="8342" y="38046"/>
                    <a:pt x="8073" y="36787"/>
                    <a:pt x="7803" y="35663"/>
                  </a:cubicBezTo>
                  <a:cubicBezTo>
                    <a:pt x="6071" y="28288"/>
                    <a:pt x="3778" y="20755"/>
                    <a:pt x="1889" y="13424"/>
                  </a:cubicBezTo>
                  <a:cubicBezTo>
                    <a:pt x="1866" y="13402"/>
                    <a:pt x="1866" y="13380"/>
                    <a:pt x="1866" y="133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79"/>
            <p:cNvSpPr/>
            <p:nvPr/>
          </p:nvSpPr>
          <p:spPr>
            <a:xfrm>
              <a:off x="1233675" y="3252675"/>
              <a:ext cx="47800" cy="28125"/>
            </a:xfrm>
            <a:custGeom>
              <a:avLst/>
              <a:gdLst/>
              <a:ahLst/>
              <a:cxnLst/>
              <a:rect l="l" t="t" r="r" b="b"/>
              <a:pathLst>
                <a:path w="1912" h="1125" extrusionOk="0">
                  <a:moveTo>
                    <a:pt x="1440" y="113"/>
                  </a:moveTo>
                  <a:cubicBezTo>
                    <a:pt x="1912" y="698"/>
                    <a:pt x="0" y="1125"/>
                    <a:pt x="180" y="405"/>
                  </a:cubicBezTo>
                  <a:cubicBezTo>
                    <a:pt x="270" y="23"/>
                    <a:pt x="1080" y="0"/>
                    <a:pt x="1440" y="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79"/>
            <p:cNvSpPr/>
            <p:nvPr/>
          </p:nvSpPr>
          <p:spPr>
            <a:xfrm>
              <a:off x="1288775" y="3216700"/>
              <a:ext cx="79850" cy="51175"/>
            </a:xfrm>
            <a:custGeom>
              <a:avLst/>
              <a:gdLst/>
              <a:ahLst/>
              <a:cxnLst/>
              <a:rect l="l" t="t" r="r" b="b"/>
              <a:pathLst>
                <a:path w="3194" h="2047" extrusionOk="0">
                  <a:moveTo>
                    <a:pt x="472" y="2002"/>
                  </a:moveTo>
                  <a:cubicBezTo>
                    <a:pt x="315" y="1979"/>
                    <a:pt x="0" y="1844"/>
                    <a:pt x="67" y="1529"/>
                  </a:cubicBezTo>
                  <a:cubicBezTo>
                    <a:pt x="180" y="1102"/>
                    <a:pt x="989" y="877"/>
                    <a:pt x="1282" y="720"/>
                  </a:cubicBezTo>
                  <a:cubicBezTo>
                    <a:pt x="1641" y="518"/>
                    <a:pt x="2249" y="0"/>
                    <a:pt x="2653" y="248"/>
                  </a:cubicBezTo>
                  <a:cubicBezTo>
                    <a:pt x="3193" y="608"/>
                    <a:pt x="2181" y="1237"/>
                    <a:pt x="1821" y="1439"/>
                  </a:cubicBezTo>
                  <a:cubicBezTo>
                    <a:pt x="1619" y="1552"/>
                    <a:pt x="1439" y="1642"/>
                    <a:pt x="1259" y="1732"/>
                  </a:cubicBezTo>
                  <a:cubicBezTo>
                    <a:pt x="967" y="1867"/>
                    <a:pt x="765" y="2047"/>
                    <a:pt x="472" y="20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79"/>
            <p:cNvSpPr/>
            <p:nvPr/>
          </p:nvSpPr>
          <p:spPr>
            <a:xfrm>
              <a:off x="1335425" y="3009275"/>
              <a:ext cx="16325" cy="53975"/>
            </a:xfrm>
            <a:custGeom>
              <a:avLst/>
              <a:gdLst/>
              <a:ahLst/>
              <a:cxnLst/>
              <a:rect l="l" t="t" r="r" b="b"/>
              <a:pathLst>
                <a:path w="653" h="2159" extrusionOk="0">
                  <a:moveTo>
                    <a:pt x="180" y="2114"/>
                  </a:moveTo>
                  <a:cubicBezTo>
                    <a:pt x="0" y="1799"/>
                    <a:pt x="0" y="1214"/>
                    <a:pt x="45" y="652"/>
                  </a:cubicBezTo>
                  <a:cubicBezTo>
                    <a:pt x="68" y="405"/>
                    <a:pt x="90" y="0"/>
                    <a:pt x="315" y="0"/>
                  </a:cubicBezTo>
                  <a:cubicBezTo>
                    <a:pt x="585" y="0"/>
                    <a:pt x="630" y="450"/>
                    <a:pt x="630" y="607"/>
                  </a:cubicBezTo>
                  <a:cubicBezTo>
                    <a:pt x="652" y="1124"/>
                    <a:pt x="585" y="1754"/>
                    <a:pt x="473" y="2091"/>
                  </a:cubicBezTo>
                  <a:cubicBezTo>
                    <a:pt x="405" y="2136"/>
                    <a:pt x="248" y="2159"/>
                    <a:pt x="180" y="2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79"/>
            <p:cNvSpPr/>
            <p:nvPr/>
          </p:nvSpPr>
          <p:spPr>
            <a:xfrm>
              <a:off x="1300575" y="2972725"/>
              <a:ext cx="23075" cy="30950"/>
            </a:xfrm>
            <a:custGeom>
              <a:avLst/>
              <a:gdLst/>
              <a:ahLst/>
              <a:cxnLst/>
              <a:rect l="l" t="t" r="r" b="b"/>
              <a:pathLst>
                <a:path w="923" h="1238" extrusionOk="0">
                  <a:moveTo>
                    <a:pt x="630" y="1102"/>
                  </a:moveTo>
                  <a:cubicBezTo>
                    <a:pt x="68" y="1237"/>
                    <a:pt x="0" y="1"/>
                    <a:pt x="472" y="23"/>
                  </a:cubicBezTo>
                  <a:cubicBezTo>
                    <a:pt x="675" y="46"/>
                    <a:pt x="922" y="608"/>
                    <a:pt x="855" y="900"/>
                  </a:cubicBezTo>
                  <a:cubicBezTo>
                    <a:pt x="810" y="1012"/>
                    <a:pt x="720" y="1080"/>
                    <a:pt x="630" y="11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79"/>
            <p:cNvSpPr/>
            <p:nvPr/>
          </p:nvSpPr>
          <p:spPr>
            <a:xfrm>
              <a:off x="1312925" y="2937875"/>
              <a:ext cx="21400" cy="29250"/>
            </a:xfrm>
            <a:custGeom>
              <a:avLst/>
              <a:gdLst/>
              <a:ahLst/>
              <a:cxnLst/>
              <a:rect l="l" t="t" r="r" b="b"/>
              <a:pathLst>
                <a:path w="856" h="1170" extrusionOk="0">
                  <a:moveTo>
                    <a:pt x="608" y="1102"/>
                  </a:moveTo>
                  <a:cubicBezTo>
                    <a:pt x="428" y="1170"/>
                    <a:pt x="226" y="945"/>
                    <a:pt x="136" y="675"/>
                  </a:cubicBezTo>
                  <a:cubicBezTo>
                    <a:pt x="46" y="450"/>
                    <a:pt x="1" y="0"/>
                    <a:pt x="271" y="0"/>
                  </a:cubicBezTo>
                  <a:cubicBezTo>
                    <a:pt x="383" y="0"/>
                    <a:pt x="563" y="135"/>
                    <a:pt x="653" y="360"/>
                  </a:cubicBezTo>
                  <a:cubicBezTo>
                    <a:pt x="743" y="630"/>
                    <a:pt x="855" y="1012"/>
                    <a:pt x="608" y="11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79"/>
            <p:cNvSpPr/>
            <p:nvPr/>
          </p:nvSpPr>
          <p:spPr>
            <a:xfrm>
              <a:off x="1205000" y="2452175"/>
              <a:ext cx="21400" cy="61300"/>
            </a:xfrm>
            <a:custGeom>
              <a:avLst/>
              <a:gdLst/>
              <a:ahLst/>
              <a:cxnLst/>
              <a:rect l="l" t="t" r="r" b="b"/>
              <a:pathLst>
                <a:path w="856" h="2452" extrusionOk="0">
                  <a:moveTo>
                    <a:pt x="450" y="2407"/>
                  </a:moveTo>
                  <a:cubicBezTo>
                    <a:pt x="203" y="2114"/>
                    <a:pt x="113" y="1462"/>
                    <a:pt x="46" y="833"/>
                  </a:cubicBezTo>
                  <a:cubicBezTo>
                    <a:pt x="23" y="563"/>
                    <a:pt x="1" y="113"/>
                    <a:pt x="248" y="68"/>
                  </a:cubicBezTo>
                  <a:cubicBezTo>
                    <a:pt x="540" y="1"/>
                    <a:pt x="653" y="495"/>
                    <a:pt x="698" y="675"/>
                  </a:cubicBezTo>
                  <a:cubicBezTo>
                    <a:pt x="810" y="1238"/>
                    <a:pt x="855" y="1957"/>
                    <a:pt x="765" y="2339"/>
                  </a:cubicBezTo>
                  <a:cubicBezTo>
                    <a:pt x="720" y="2407"/>
                    <a:pt x="540" y="2452"/>
                    <a:pt x="450" y="24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79"/>
            <p:cNvSpPr/>
            <p:nvPr/>
          </p:nvSpPr>
          <p:spPr>
            <a:xfrm>
              <a:off x="1170150" y="2426875"/>
              <a:ext cx="28125" cy="35450"/>
            </a:xfrm>
            <a:custGeom>
              <a:avLst/>
              <a:gdLst/>
              <a:ahLst/>
              <a:cxnLst/>
              <a:rect l="l" t="t" r="r" b="b"/>
              <a:pathLst>
                <a:path w="1125" h="1418" extrusionOk="0">
                  <a:moveTo>
                    <a:pt x="855" y="1193"/>
                  </a:moveTo>
                  <a:cubicBezTo>
                    <a:pt x="293" y="1418"/>
                    <a:pt x="1" y="91"/>
                    <a:pt x="495" y="23"/>
                  </a:cubicBezTo>
                  <a:cubicBezTo>
                    <a:pt x="720" y="1"/>
                    <a:pt x="1125" y="608"/>
                    <a:pt x="1080" y="945"/>
                  </a:cubicBezTo>
                  <a:cubicBezTo>
                    <a:pt x="1057" y="1058"/>
                    <a:pt x="967" y="1148"/>
                    <a:pt x="855" y="11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79"/>
            <p:cNvSpPr/>
            <p:nvPr/>
          </p:nvSpPr>
          <p:spPr>
            <a:xfrm>
              <a:off x="1164525" y="2360550"/>
              <a:ext cx="28125" cy="32075"/>
            </a:xfrm>
            <a:custGeom>
              <a:avLst/>
              <a:gdLst/>
              <a:ahLst/>
              <a:cxnLst/>
              <a:rect l="l" t="t" r="r" b="b"/>
              <a:pathLst>
                <a:path w="1125" h="1283" extrusionOk="0">
                  <a:moveTo>
                    <a:pt x="878" y="1192"/>
                  </a:moveTo>
                  <a:cubicBezTo>
                    <a:pt x="675" y="1282"/>
                    <a:pt x="428" y="1080"/>
                    <a:pt x="270" y="810"/>
                  </a:cubicBezTo>
                  <a:cubicBezTo>
                    <a:pt x="136" y="585"/>
                    <a:pt x="1" y="91"/>
                    <a:pt x="293" y="23"/>
                  </a:cubicBezTo>
                  <a:cubicBezTo>
                    <a:pt x="428" y="1"/>
                    <a:pt x="630" y="136"/>
                    <a:pt x="788" y="383"/>
                  </a:cubicBezTo>
                  <a:cubicBezTo>
                    <a:pt x="945" y="653"/>
                    <a:pt x="1125" y="1057"/>
                    <a:pt x="878" y="1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79"/>
            <p:cNvSpPr/>
            <p:nvPr/>
          </p:nvSpPr>
          <p:spPr>
            <a:xfrm>
              <a:off x="755275" y="3165550"/>
              <a:ext cx="21950" cy="61850"/>
            </a:xfrm>
            <a:custGeom>
              <a:avLst/>
              <a:gdLst/>
              <a:ahLst/>
              <a:cxnLst/>
              <a:rect l="l" t="t" r="r" b="b"/>
              <a:pathLst>
                <a:path w="878" h="2474" extrusionOk="0">
                  <a:moveTo>
                    <a:pt x="406" y="23"/>
                  </a:moveTo>
                  <a:cubicBezTo>
                    <a:pt x="676" y="337"/>
                    <a:pt x="765" y="990"/>
                    <a:pt x="810" y="1642"/>
                  </a:cubicBezTo>
                  <a:cubicBezTo>
                    <a:pt x="833" y="1911"/>
                    <a:pt x="878" y="2361"/>
                    <a:pt x="631" y="2406"/>
                  </a:cubicBezTo>
                  <a:cubicBezTo>
                    <a:pt x="338" y="2474"/>
                    <a:pt x="203" y="1956"/>
                    <a:pt x="181" y="1777"/>
                  </a:cubicBezTo>
                  <a:cubicBezTo>
                    <a:pt x="46" y="1214"/>
                    <a:pt x="1" y="495"/>
                    <a:pt x="91" y="113"/>
                  </a:cubicBezTo>
                  <a:cubicBezTo>
                    <a:pt x="158" y="23"/>
                    <a:pt x="316" y="0"/>
                    <a:pt x="406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79"/>
            <p:cNvSpPr/>
            <p:nvPr/>
          </p:nvSpPr>
          <p:spPr>
            <a:xfrm>
              <a:off x="785075" y="3198150"/>
              <a:ext cx="28700" cy="36000"/>
            </a:xfrm>
            <a:custGeom>
              <a:avLst/>
              <a:gdLst/>
              <a:ahLst/>
              <a:cxnLst/>
              <a:rect l="l" t="t" r="r" b="b"/>
              <a:pathLst>
                <a:path w="1148" h="1440" extrusionOk="0">
                  <a:moveTo>
                    <a:pt x="248" y="248"/>
                  </a:moveTo>
                  <a:cubicBezTo>
                    <a:pt x="833" y="0"/>
                    <a:pt x="1147" y="1350"/>
                    <a:pt x="608" y="1417"/>
                  </a:cubicBezTo>
                  <a:cubicBezTo>
                    <a:pt x="383" y="1439"/>
                    <a:pt x="1" y="832"/>
                    <a:pt x="46" y="495"/>
                  </a:cubicBezTo>
                  <a:cubicBezTo>
                    <a:pt x="46" y="383"/>
                    <a:pt x="158" y="293"/>
                    <a:pt x="248" y="2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79"/>
            <p:cNvSpPr/>
            <p:nvPr/>
          </p:nvSpPr>
          <p:spPr>
            <a:xfrm>
              <a:off x="790150" y="3290900"/>
              <a:ext cx="28675" cy="32625"/>
            </a:xfrm>
            <a:custGeom>
              <a:avLst/>
              <a:gdLst/>
              <a:ahLst/>
              <a:cxnLst/>
              <a:rect l="l" t="t" r="r" b="b"/>
              <a:pathLst>
                <a:path w="1147" h="1305" extrusionOk="0">
                  <a:moveTo>
                    <a:pt x="270" y="113"/>
                  </a:moveTo>
                  <a:cubicBezTo>
                    <a:pt x="450" y="1"/>
                    <a:pt x="720" y="203"/>
                    <a:pt x="877" y="495"/>
                  </a:cubicBezTo>
                  <a:cubicBezTo>
                    <a:pt x="989" y="720"/>
                    <a:pt x="1147" y="1215"/>
                    <a:pt x="855" y="1282"/>
                  </a:cubicBezTo>
                  <a:cubicBezTo>
                    <a:pt x="720" y="1305"/>
                    <a:pt x="495" y="1170"/>
                    <a:pt x="360" y="922"/>
                  </a:cubicBezTo>
                  <a:cubicBezTo>
                    <a:pt x="180" y="653"/>
                    <a:pt x="0" y="248"/>
                    <a:pt x="270" y="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79"/>
            <p:cNvSpPr/>
            <p:nvPr/>
          </p:nvSpPr>
          <p:spPr>
            <a:xfrm>
              <a:off x="604625" y="2455000"/>
              <a:ext cx="53425" cy="49475"/>
            </a:xfrm>
            <a:custGeom>
              <a:avLst/>
              <a:gdLst/>
              <a:ahLst/>
              <a:cxnLst/>
              <a:rect l="l" t="t" r="r" b="b"/>
              <a:pathLst>
                <a:path w="2137" h="1979" extrusionOk="0">
                  <a:moveTo>
                    <a:pt x="1" y="1507"/>
                  </a:moveTo>
                  <a:cubicBezTo>
                    <a:pt x="68" y="1214"/>
                    <a:pt x="203" y="945"/>
                    <a:pt x="428" y="765"/>
                  </a:cubicBezTo>
                  <a:cubicBezTo>
                    <a:pt x="720" y="517"/>
                    <a:pt x="1890" y="0"/>
                    <a:pt x="2024" y="562"/>
                  </a:cubicBezTo>
                  <a:cubicBezTo>
                    <a:pt x="2137" y="1102"/>
                    <a:pt x="450" y="1979"/>
                    <a:pt x="1" y="15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79"/>
            <p:cNvSpPr/>
            <p:nvPr/>
          </p:nvSpPr>
          <p:spPr>
            <a:xfrm>
              <a:off x="551225" y="2499400"/>
              <a:ext cx="36575" cy="47800"/>
            </a:xfrm>
            <a:custGeom>
              <a:avLst/>
              <a:gdLst/>
              <a:ahLst/>
              <a:cxnLst/>
              <a:rect l="l" t="t" r="r" b="b"/>
              <a:pathLst>
                <a:path w="1463" h="1912" extrusionOk="0">
                  <a:moveTo>
                    <a:pt x="1462" y="698"/>
                  </a:moveTo>
                  <a:cubicBezTo>
                    <a:pt x="1440" y="1170"/>
                    <a:pt x="1237" y="1867"/>
                    <a:pt x="855" y="1867"/>
                  </a:cubicBezTo>
                  <a:cubicBezTo>
                    <a:pt x="1" y="1912"/>
                    <a:pt x="923" y="1"/>
                    <a:pt x="1462" y="6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79"/>
            <p:cNvSpPr/>
            <p:nvPr/>
          </p:nvSpPr>
          <p:spPr>
            <a:xfrm>
              <a:off x="611950" y="2511775"/>
              <a:ext cx="25300" cy="27000"/>
            </a:xfrm>
            <a:custGeom>
              <a:avLst/>
              <a:gdLst/>
              <a:ahLst/>
              <a:cxnLst/>
              <a:rect l="l" t="t" r="r" b="b"/>
              <a:pathLst>
                <a:path w="1012" h="1080" extrusionOk="0">
                  <a:moveTo>
                    <a:pt x="900" y="158"/>
                  </a:moveTo>
                  <a:cubicBezTo>
                    <a:pt x="922" y="248"/>
                    <a:pt x="944" y="315"/>
                    <a:pt x="1012" y="360"/>
                  </a:cubicBezTo>
                  <a:cubicBezTo>
                    <a:pt x="944" y="787"/>
                    <a:pt x="675" y="1035"/>
                    <a:pt x="180" y="1080"/>
                  </a:cubicBezTo>
                  <a:cubicBezTo>
                    <a:pt x="113" y="1012"/>
                    <a:pt x="90" y="922"/>
                    <a:pt x="0" y="877"/>
                  </a:cubicBezTo>
                  <a:cubicBezTo>
                    <a:pt x="68" y="450"/>
                    <a:pt x="360" y="0"/>
                    <a:pt x="900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79"/>
            <p:cNvSpPr/>
            <p:nvPr/>
          </p:nvSpPr>
          <p:spPr>
            <a:xfrm>
              <a:off x="643425" y="2434750"/>
              <a:ext cx="661675" cy="852800"/>
            </a:xfrm>
            <a:custGeom>
              <a:avLst/>
              <a:gdLst/>
              <a:ahLst/>
              <a:cxnLst/>
              <a:rect l="l" t="t" r="r" b="b"/>
              <a:pathLst>
                <a:path w="26467" h="34112" extrusionOk="0">
                  <a:moveTo>
                    <a:pt x="1484" y="10232"/>
                  </a:moveTo>
                  <a:cubicBezTo>
                    <a:pt x="1327" y="9737"/>
                    <a:pt x="1147" y="8950"/>
                    <a:pt x="967" y="8186"/>
                  </a:cubicBezTo>
                  <a:cubicBezTo>
                    <a:pt x="585" y="6612"/>
                    <a:pt x="0" y="4925"/>
                    <a:pt x="967" y="4183"/>
                  </a:cubicBezTo>
                  <a:cubicBezTo>
                    <a:pt x="1439" y="3801"/>
                    <a:pt x="2226" y="3576"/>
                    <a:pt x="3013" y="3329"/>
                  </a:cubicBezTo>
                  <a:cubicBezTo>
                    <a:pt x="3755" y="3104"/>
                    <a:pt x="4587" y="2946"/>
                    <a:pt x="5329" y="2789"/>
                  </a:cubicBezTo>
                  <a:cubicBezTo>
                    <a:pt x="8635" y="2047"/>
                    <a:pt x="11198" y="1777"/>
                    <a:pt x="14549" y="923"/>
                  </a:cubicBezTo>
                  <a:cubicBezTo>
                    <a:pt x="15291" y="720"/>
                    <a:pt x="16078" y="585"/>
                    <a:pt x="16842" y="450"/>
                  </a:cubicBezTo>
                  <a:cubicBezTo>
                    <a:pt x="17899" y="271"/>
                    <a:pt x="18956" y="1"/>
                    <a:pt x="19518" y="720"/>
                  </a:cubicBezTo>
                  <a:cubicBezTo>
                    <a:pt x="19765" y="1035"/>
                    <a:pt x="19878" y="1732"/>
                    <a:pt x="20058" y="2339"/>
                  </a:cubicBezTo>
                  <a:cubicBezTo>
                    <a:pt x="20238" y="2946"/>
                    <a:pt x="20350" y="3576"/>
                    <a:pt x="20462" y="4116"/>
                  </a:cubicBezTo>
                  <a:cubicBezTo>
                    <a:pt x="20755" y="5375"/>
                    <a:pt x="21002" y="6544"/>
                    <a:pt x="21249" y="7623"/>
                  </a:cubicBezTo>
                  <a:cubicBezTo>
                    <a:pt x="21834" y="10209"/>
                    <a:pt x="22464" y="12368"/>
                    <a:pt x="23093" y="14796"/>
                  </a:cubicBezTo>
                  <a:cubicBezTo>
                    <a:pt x="23678" y="17067"/>
                    <a:pt x="24420" y="19473"/>
                    <a:pt x="24982" y="21902"/>
                  </a:cubicBezTo>
                  <a:cubicBezTo>
                    <a:pt x="25477" y="23993"/>
                    <a:pt x="26466" y="26759"/>
                    <a:pt x="26151" y="28535"/>
                  </a:cubicBezTo>
                  <a:cubicBezTo>
                    <a:pt x="25904" y="29974"/>
                    <a:pt x="24465" y="30446"/>
                    <a:pt x="22756" y="30964"/>
                  </a:cubicBezTo>
                  <a:cubicBezTo>
                    <a:pt x="19361" y="31998"/>
                    <a:pt x="16123" y="32448"/>
                    <a:pt x="12862" y="33212"/>
                  </a:cubicBezTo>
                  <a:cubicBezTo>
                    <a:pt x="12098" y="33392"/>
                    <a:pt x="11198" y="33617"/>
                    <a:pt x="10389" y="33797"/>
                  </a:cubicBezTo>
                  <a:cubicBezTo>
                    <a:pt x="9444" y="33977"/>
                    <a:pt x="8455" y="34112"/>
                    <a:pt x="8028" y="33752"/>
                  </a:cubicBezTo>
                  <a:cubicBezTo>
                    <a:pt x="7578" y="33392"/>
                    <a:pt x="7241" y="32223"/>
                    <a:pt x="6971" y="31211"/>
                  </a:cubicBezTo>
                  <a:cubicBezTo>
                    <a:pt x="6701" y="30132"/>
                    <a:pt x="6476" y="29120"/>
                    <a:pt x="6274" y="28198"/>
                  </a:cubicBezTo>
                  <a:cubicBezTo>
                    <a:pt x="4857" y="22284"/>
                    <a:pt x="3036" y="16213"/>
                    <a:pt x="1507" y="10299"/>
                  </a:cubicBezTo>
                  <a:cubicBezTo>
                    <a:pt x="1507" y="10277"/>
                    <a:pt x="1507" y="10254"/>
                    <a:pt x="1484" y="102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79"/>
            <p:cNvSpPr/>
            <p:nvPr/>
          </p:nvSpPr>
          <p:spPr>
            <a:xfrm>
              <a:off x="785650" y="2844550"/>
              <a:ext cx="427800" cy="131025"/>
            </a:xfrm>
            <a:custGeom>
              <a:avLst/>
              <a:gdLst/>
              <a:ahLst/>
              <a:cxnLst/>
              <a:rect l="l" t="t" r="r" b="b"/>
              <a:pathLst>
                <a:path w="17112" h="5241" extrusionOk="0">
                  <a:moveTo>
                    <a:pt x="16842" y="1"/>
                  </a:moveTo>
                  <a:cubicBezTo>
                    <a:pt x="16392" y="68"/>
                    <a:pt x="9579" y="1867"/>
                    <a:pt x="9152" y="1980"/>
                  </a:cubicBezTo>
                  <a:cubicBezTo>
                    <a:pt x="7645" y="2317"/>
                    <a:pt x="6296" y="2632"/>
                    <a:pt x="4790" y="3036"/>
                  </a:cubicBezTo>
                  <a:cubicBezTo>
                    <a:pt x="3890" y="3284"/>
                    <a:pt x="2968" y="3554"/>
                    <a:pt x="1979" y="3823"/>
                  </a:cubicBezTo>
                  <a:cubicBezTo>
                    <a:pt x="1574" y="3936"/>
                    <a:pt x="1169" y="4026"/>
                    <a:pt x="562" y="4206"/>
                  </a:cubicBezTo>
                  <a:cubicBezTo>
                    <a:pt x="427" y="4251"/>
                    <a:pt x="225" y="4296"/>
                    <a:pt x="0" y="4363"/>
                  </a:cubicBezTo>
                  <a:lnTo>
                    <a:pt x="248" y="5240"/>
                  </a:lnTo>
                  <a:cubicBezTo>
                    <a:pt x="945" y="5060"/>
                    <a:pt x="1619" y="4903"/>
                    <a:pt x="2204" y="4745"/>
                  </a:cubicBezTo>
                  <a:cubicBezTo>
                    <a:pt x="4610" y="4093"/>
                    <a:pt x="7038" y="3599"/>
                    <a:pt x="9422" y="3014"/>
                  </a:cubicBezTo>
                  <a:cubicBezTo>
                    <a:pt x="9871" y="2901"/>
                    <a:pt x="16887" y="1125"/>
                    <a:pt x="17112" y="968"/>
                  </a:cubicBezTo>
                  <a:cubicBezTo>
                    <a:pt x="17022" y="653"/>
                    <a:pt x="16932" y="316"/>
                    <a:pt x="168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79"/>
            <p:cNvSpPr/>
            <p:nvPr/>
          </p:nvSpPr>
          <p:spPr>
            <a:xfrm>
              <a:off x="800825" y="2897400"/>
              <a:ext cx="425000" cy="131000"/>
            </a:xfrm>
            <a:custGeom>
              <a:avLst/>
              <a:gdLst/>
              <a:ahLst/>
              <a:cxnLst/>
              <a:rect l="l" t="t" r="r" b="b"/>
              <a:pathLst>
                <a:path w="17000" h="5240" extrusionOk="0">
                  <a:moveTo>
                    <a:pt x="16797" y="0"/>
                  </a:moveTo>
                  <a:cubicBezTo>
                    <a:pt x="16550" y="68"/>
                    <a:pt x="9917" y="1799"/>
                    <a:pt x="9669" y="1844"/>
                  </a:cubicBezTo>
                  <a:cubicBezTo>
                    <a:pt x="8185" y="2204"/>
                    <a:pt x="6836" y="2519"/>
                    <a:pt x="5329" y="2924"/>
                  </a:cubicBezTo>
                  <a:cubicBezTo>
                    <a:pt x="4408" y="3171"/>
                    <a:pt x="3486" y="3441"/>
                    <a:pt x="2519" y="3711"/>
                  </a:cubicBezTo>
                  <a:cubicBezTo>
                    <a:pt x="2092" y="3801"/>
                    <a:pt x="1687" y="3913"/>
                    <a:pt x="1102" y="4093"/>
                  </a:cubicBezTo>
                  <a:cubicBezTo>
                    <a:pt x="855" y="4160"/>
                    <a:pt x="315" y="4273"/>
                    <a:pt x="0" y="4385"/>
                  </a:cubicBezTo>
                  <a:lnTo>
                    <a:pt x="248" y="5240"/>
                  </a:lnTo>
                  <a:cubicBezTo>
                    <a:pt x="360" y="5217"/>
                    <a:pt x="473" y="5195"/>
                    <a:pt x="585" y="5150"/>
                  </a:cubicBezTo>
                  <a:cubicBezTo>
                    <a:pt x="1349" y="4970"/>
                    <a:pt x="2114" y="4790"/>
                    <a:pt x="2744" y="4633"/>
                  </a:cubicBezTo>
                  <a:cubicBezTo>
                    <a:pt x="5150" y="3980"/>
                    <a:pt x="7578" y="3486"/>
                    <a:pt x="9939" y="2901"/>
                  </a:cubicBezTo>
                  <a:cubicBezTo>
                    <a:pt x="10141" y="2856"/>
                    <a:pt x="16775" y="1125"/>
                    <a:pt x="17000" y="1080"/>
                  </a:cubicBezTo>
                  <a:cubicBezTo>
                    <a:pt x="16932" y="720"/>
                    <a:pt x="16865" y="360"/>
                    <a:pt x="167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79"/>
            <p:cNvSpPr/>
            <p:nvPr/>
          </p:nvSpPr>
          <p:spPr>
            <a:xfrm>
              <a:off x="816550" y="2954175"/>
              <a:ext cx="419400" cy="129875"/>
            </a:xfrm>
            <a:custGeom>
              <a:avLst/>
              <a:gdLst/>
              <a:ahLst/>
              <a:cxnLst/>
              <a:rect l="l" t="t" r="r" b="b"/>
              <a:pathLst>
                <a:path w="16776" h="5195" extrusionOk="0">
                  <a:moveTo>
                    <a:pt x="16595" y="1"/>
                  </a:moveTo>
                  <a:cubicBezTo>
                    <a:pt x="16281" y="68"/>
                    <a:pt x="9602" y="1822"/>
                    <a:pt x="9288" y="1889"/>
                  </a:cubicBezTo>
                  <a:cubicBezTo>
                    <a:pt x="7781" y="2249"/>
                    <a:pt x="6432" y="2564"/>
                    <a:pt x="4948" y="2969"/>
                  </a:cubicBezTo>
                  <a:cubicBezTo>
                    <a:pt x="4026" y="3216"/>
                    <a:pt x="3104" y="3486"/>
                    <a:pt x="2115" y="3733"/>
                  </a:cubicBezTo>
                  <a:cubicBezTo>
                    <a:pt x="1710" y="3846"/>
                    <a:pt x="1305" y="3958"/>
                    <a:pt x="720" y="4138"/>
                  </a:cubicBezTo>
                  <a:cubicBezTo>
                    <a:pt x="541" y="4183"/>
                    <a:pt x="271" y="4250"/>
                    <a:pt x="1" y="4318"/>
                  </a:cubicBezTo>
                  <a:lnTo>
                    <a:pt x="248" y="5195"/>
                  </a:lnTo>
                  <a:cubicBezTo>
                    <a:pt x="990" y="5015"/>
                    <a:pt x="1732" y="4835"/>
                    <a:pt x="2339" y="4655"/>
                  </a:cubicBezTo>
                  <a:cubicBezTo>
                    <a:pt x="4745" y="4003"/>
                    <a:pt x="7196" y="3531"/>
                    <a:pt x="9557" y="2946"/>
                  </a:cubicBezTo>
                  <a:cubicBezTo>
                    <a:pt x="9805" y="2879"/>
                    <a:pt x="16506" y="1147"/>
                    <a:pt x="16775" y="1080"/>
                  </a:cubicBezTo>
                  <a:cubicBezTo>
                    <a:pt x="16708" y="720"/>
                    <a:pt x="16663" y="360"/>
                    <a:pt x="1659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79"/>
            <p:cNvSpPr/>
            <p:nvPr/>
          </p:nvSpPr>
          <p:spPr>
            <a:xfrm>
              <a:off x="822175" y="3013200"/>
              <a:ext cx="428375" cy="131000"/>
            </a:xfrm>
            <a:custGeom>
              <a:avLst/>
              <a:gdLst/>
              <a:ahLst/>
              <a:cxnLst/>
              <a:rect l="l" t="t" r="r" b="b"/>
              <a:pathLst>
                <a:path w="17135" h="5240" extrusionOk="0">
                  <a:moveTo>
                    <a:pt x="16843" y="1"/>
                  </a:moveTo>
                  <a:cubicBezTo>
                    <a:pt x="16415" y="68"/>
                    <a:pt x="9602" y="1889"/>
                    <a:pt x="9153" y="1979"/>
                  </a:cubicBezTo>
                  <a:cubicBezTo>
                    <a:pt x="7646" y="2339"/>
                    <a:pt x="6319" y="2654"/>
                    <a:pt x="4813" y="3059"/>
                  </a:cubicBezTo>
                  <a:cubicBezTo>
                    <a:pt x="3891" y="3306"/>
                    <a:pt x="2969" y="3576"/>
                    <a:pt x="1980" y="3846"/>
                  </a:cubicBezTo>
                  <a:cubicBezTo>
                    <a:pt x="1575" y="3936"/>
                    <a:pt x="1170" y="4048"/>
                    <a:pt x="585" y="4228"/>
                  </a:cubicBezTo>
                  <a:cubicBezTo>
                    <a:pt x="451" y="4273"/>
                    <a:pt x="226" y="4318"/>
                    <a:pt x="1" y="4363"/>
                  </a:cubicBezTo>
                  <a:lnTo>
                    <a:pt x="248" y="5240"/>
                  </a:lnTo>
                  <a:cubicBezTo>
                    <a:pt x="945" y="5082"/>
                    <a:pt x="1642" y="4925"/>
                    <a:pt x="2227" y="4768"/>
                  </a:cubicBezTo>
                  <a:cubicBezTo>
                    <a:pt x="4610" y="4093"/>
                    <a:pt x="7061" y="3621"/>
                    <a:pt x="9422" y="3036"/>
                  </a:cubicBezTo>
                  <a:cubicBezTo>
                    <a:pt x="9872" y="2924"/>
                    <a:pt x="16910" y="1147"/>
                    <a:pt x="17135" y="990"/>
                  </a:cubicBezTo>
                  <a:cubicBezTo>
                    <a:pt x="17045" y="653"/>
                    <a:pt x="16933" y="338"/>
                    <a:pt x="168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79"/>
            <p:cNvSpPr/>
            <p:nvPr/>
          </p:nvSpPr>
          <p:spPr>
            <a:xfrm>
              <a:off x="837350" y="3066600"/>
              <a:ext cx="425575" cy="131000"/>
            </a:xfrm>
            <a:custGeom>
              <a:avLst/>
              <a:gdLst/>
              <a:ahLst/>
              <a:cxnLst/>
              <a:rect l="l" t="t" r="r" b="b"/>
              <a:pathLst>
                <a:path w="17023" h="5240" extrusionOk="0">
                  <a:moveTo>
                    <a:pt x="16798" y="1"/>
                  </a:moveTo>
                  <a:cubicBezTo>
                    <a:pt x="16550" y="46"/>
                    <a:pt x="9940" y="1800"/>
                    <a:pt x="9692" y="1845"/>
                  </a:cubicBezTo>
                  <a:cubicBezTo>
                    <a:pt x="8186" y="2204"/>
                    <a:pt x="6837" y="2519"/>
                    <a:pt x="5330" y="2924"/>
                  </a:cubicBezTo>
                  <a:cubicBezTo>
                    <a:pt x="4431" y="3171"/>
                    <a:pt x="3509" y="3441"/>
                    <a:pt x="2519" y="3688"/>
                  </a:cubicBezTo>
                  <a:cubicBezTo>
                    <a:pt x="2115" y="3801"/>
                    <a:pt x="1710" y="3913"/>
                    <a:pt x="1103" y="4093"/>
                  </a:cubicBezTo>
                  <a:cubicBezTo>
                    <a:pt x="855" y="4161"/>
                    <a:pt x="338" y="4273"/>
                    <a:pt x="1" y="4385"/>
                  </a:cubicBezTo>
                  <a:lnTo>
                    <a:pt x="248" y="5240"/>
                  </a:lnTo>
                  <a:cubicBezTo>
                    <a:pt x="361" y="5217"/>
                    <a:pt x="473" y="5172"/>
                    <a:pt x="608" y="5150"/>
                  </a:cubicBezTo>
                  <a:cubicBezTo>
                    <a:pt x="1350" y="4970"/>
                    <a:pt x="2115" y="4790"/>
                    <a:pt x="2744" y="4610"/>
                  </a:cubicBezTo>
                  <a:cubicBezTo>
                    <a:pt x="5150" y="3958"/>
                    <a:pt x="7579" y="3486"/>
                    <a:pt x="9962" y="2901"/>
                  </a:cubicBezTo>
                  <a:cubicBezTo>
                    <a:pt x="10165" y="2834"/>
                    <a:pt x="16775" y="1125"/>
                    <a:pt x="17023" y="1058"/>
                  </a:cubicBezTo>
                  <a:cubicBezTo>
                    <a:pt x="16955" y="698"/>
                    <a:pt x="16865" y="338"/>
                    <a:pt x="167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79"/>
            <p:cNvSpPr/>
            <p:nvPr/>
          </p:nvSpPr>
          <p:spPr>
            <a:xfrm>
              <a:off x="853100" y="3122825"/>
              <a:ext cx="419950" cy="129875"/>
            </a:xfrm>
            <a:custGeom>
              <a:avLst/>
              <a:gdLst/>
              <a:ahLst/>
              <a:cxnLst/>
              <a:rect l="l" t="t" r="r" b="b"/>
              <a:pathLst>
                <a:path w="16798" h="5195" extrusionOk="0">
                  <a:moveTo>
                    <a:pt x="16595" y="0"/>
                  </a:moveTo>
                  <a:cubicBezTo>
                    <a:pt x="16280" y="68"/>
                    <a:pt x="9602" y="1844"/>
                    <a:pt x="9310" y="1912"/>
                  </a:cubicBezTo>
                  <a:cubicBezTo>
                    <a:pt x="7803" y="2249"/>
                    <a:pt x="6454" y="2586"/>
                    <a:pt x="4947" y="2968"/>
                  </a:cubicBezTo>
                  <a:cubicBezTo>
                    <a:pt x="4025" y="3216"/>
                    <a:pt x="3126" y="3508"/>
                    <a:pt x="2137" y="3755"/>
                  </a:cubicBezTo>
                  <a:cubicBezTo>
                    <a:pt x="1732" y="3868"/>
                    <a:pt x="1327" y="3980"/>
                    <a:pt x="720" y="4138"/>
                  </a:cubicBezTo>
                  <a:cubicBezTo>
                    <a:pt x="563" y="4205"/>
                    <a:pt x="270" y="4250"/>
                    <a:pt x="1" y="4340"/>
                  </a:cubicBezTo>
                  <a:lnTo>
                    <a:pt x="248" y="5194"/>
                  </a:lnTo>
                  <a:cubicBezTo>
                    <a:pt x="990" y="5015"/>
                    <a:pt x="1732" y="4857"/>
                    <a:pt x="2362" y="4677"/>
                  </a:cubicBezTo>
                  <a:cubicBezTo>
                    <a:pt x="4768" y="4025"/>
                    <a:pt x="7196" y="3553"/>
                    <a:pt x="9557" y="2968"/>
                  </a:cubicBezTo>
                  <a:cubicBezTo>
                    <a:pt x="9827" y="2901"/>
                    <a:pt x="16528" y="1170"/>
                    <a:pt x="16797" y="1080"/>
                  </a:cubicBezTo>
                  <a:cubicBezTo>
                    <a:pt x="16730" y="720"/>
                    <a:pt x="16663" y="360"/>
                    <a:pt x="165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79"/>
            <p:cNvSpPr/>
            <p:nvPr/>
          </p:nvSpPr>
          <p:spPr>
            <a:xfrm>
              <a:off x="844100" y="2503325"/>
              <a:ext cx="175975" cy="367125"/>
            </a:xfrm>
            <a:custGeom>
              <a:avLst/>
              <a:gdLst/>
              <a:ahLst/>
              <a:cxnLst/>
              <a:rect l="l" t="t" r="r" b="b"/>
              <a:pathLst>
                <a:path w="7039" h="14685" extrusionOk="0">
                  <a:moveTo>
                    <a:pt x="2901" y="1"/>
                  </a:moveTo>
                  <a:cubicBezTo>
                    <a:pt x="3239" y="2025"/>
                    <a:pt x="3666" y="4273"/>
                    <a:pt x="4206" y="6252"/>
                  </a:cubicBezTo>
                  <a:cubicBezTo>
                    <a:pt x="5015" y="6409"/>
                    <a:pt x="5780" y="5937"/>
                    <a:pt x="6207" y="5488"/>
                  </a:cubicBezTo>
                  <a:cubicBezTo>
                    <a:pt x="6319" y="5353"/>
                    <a:pt x="6477" y="5083"/>
                    <a:pt x="6724" y="5083"/>
                  </a:cubicBezTo>
                  <a:cubicBezTo>
                    <a:pt x="6791" y="5083"/>
                    <a:pt x="6926" y="5173"/>
                    <a:pt x="6971" y="5263"/>
                  </a:cubicBezTo>
                  <a:cubicBezTo>
                    <a:pt x="7039" y="5488"/>
                    <a:pt x="6836" y="5757"/>
                    <a:pt x="6724" y="5915"/>
                  </a:cubicBezTo>
                  <a:cubicBezTo>
                    <a:pt x="6589" y="6095"/>
                    <a:pt x="6432" y="6275"/>
                    <a:pt x="6252" y="6409"/>
                  </a:cubicBezTo>
                  <a:cubicBezTo>
                    <a:pt x="5757" y="6837"/>
                    <a:pt x="5150" y="7039"/>
                    <a:pt x="4453" y="7084"/>
                  </a:cubicBezTo>
                  <a:cubicBezTo>
                    <a:pt x="4768" y="8276"/>
                    <a:pt x="5015" y="9490"/>
                    <a:pt x="5307" y="10704"/>
                  </a:cubicBezTo>
                  <a:cubicBezTo>
                    <a:pt x="5622" y="11896"/>
                    <a:pt x="5959" y="13088"/>
                    <a:pt x="6139" y="14302"/>
                  </a:cubicBezTo>
                  <a:cubicBezTo>
                    <a:pt x="5667" y="14572"/>
                    <a:pt x="4948" y="14684"/>
                    <a:pt x="4430" y="14662"/>
                  </a:cubicBezTo>
                  <a:cubicBezTo>
                    <a:pt x="3936" y="12098"/>
                    <a:pt x="3868" y="9805"/>
                    <a:pt x="3351" y="7241"/>
                  </a:cubicBezTo>
                  <a:cubicBezTo>
                    <a:pt x="2946" y="8253"/>
                    <a:pt x="2362" y="9288"/>
                    <a:pt x="1485" y="10075"/>
                  </a:cubicBezTo>
                  <a:cubicBezTo>
                    <a:pt x="1350" y="10165"/>
                    <a:pt x="878" y="10479"/>
                    <a:pt x="653" y="10614"/>
                  </a:cubicBezTo>
                  <a:cubicBezTo>
                    <a:pt x="450" y="10727"/>
                    <a:pt x="158" y="10817"/>
                    <a:pt x="91" y="10614"/>
                  </a:cubicBezTo>
                  <a:cubicBezTo>
                    <a:pt x="1" y="10367"/>
                    <a:pt x="293" y="10210"/>
                    <a:pt x="450" y="10120"/>
                  </a:cubicBezTo>
                  <a:cubicBezTo>
                    <a:pt x="990" y="9737"/>
                    <a:pt x="1732" y="9063"/>
                    <a:pt x="2092" y="8591"/>
                  </a:cubicBezTo>
                  <a:cubicBezTo>
                    <a:pt x="2317" y="8298"/>
                    <a:pt x="2542" y="7961"/>
                    <a:pt x="2722" y="7556"/>
                  </a:cubicBezTo>
                  <a:cubicBezTo>
                    <a:pt x="2834" y="7286"/>
                    <a:pt x="2946" y="6972"/>
                    <a:pt x="3036" y="6657"/>
                  </a:cubicBezTo>
                  <a:cubicBezTo>
                    <a:pt x="3059" y="6544"/>
                    <a:pt x="3126" y="6432"/>
                    <a:pt x="3126" y="6342"/>
                  </a:cubicBezTo>
                  <a:cubicBezTo>
                    <a:pt x="3126" y="6252"/>
                    <a:pt x="3059" y="6117"/>
                    <a:pt x="3014" y="5982"/>
                  </a:cubicBezTo>
                  <a:cubicBezTo>
                    <a:pt x="2766" y="5128"/>
                    <a:pt x="2497" y="4183"/>
                    <a:pt x="2227" y="3374"/>
                  </a:cubicBezTo>
                  <a:cubicBezTo>
                    <a:pt x="1890" y="2384"/>
                    <a:pt x="1597" y="1485"/>
                    <a:pt x="1305" y="451"/>
                  </a:cubicBezTo>
                  <a:cubicBezTo>
                    <a:pt x="1777" y="248"/>
                    <a:pt x="2317" y="23"/>
                    <a:pt x="29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79"/>
            <p:cNvSpPr/>
            <p:nvPr/>
          </p:nvSpPr>
          <p:spPr>
            <a:xfrm>
              <a:off x="849725" y="2504450"/>
              <a:ext cx="208575" cy="373850"/>
            </a:xfrm>
            <a:custGeom>
              <a:avLst/>
              <a:gdLst/>
              <a:ahLst/>
              <a:cxnLst/>
              <a:rect l="l" t="t" r="r" b="b"/>
              <a:pathLst>
                <a:path w="8343" h="14954" extrusionOk="0">
                  <a:moveTo>
                    <a:pt x="1462" y="23"/>
                  </a:moveTo>
                  <a:cubicBezTo>
                    <a:pt x="1462" y="1"/>
                    <a:pt x="1485" y="23"/>
                    <a:pt x="1485" y="23"/>
                  </a:cubicBezTo>
                  <a:cubicBezTo>
                    <a:pt x="2024" y="2452"/>
                    <a:pt x="2497" y="5038"/>
                    <a:pt x="3194" y="7219"/>
                  </a:cubicBezTo>
                  <a:cubicBezTo>
                    <a:pt x="4071" y="7511"/>
                    <a:pt x="5105" y="7601"/>
                    <a:pt x="6252" y="7466"/>
                  </a:cubicBezTo>
                  <a:cubicBezTo>
                    <a:pt x="6364" y="7376"/>
                    <a:pt x="6409" y="7219"/>
                    <a:pt x="6477" y="7106"/>
                  </a:cubicBezTo>
                  <a:cubicBezTo>
                    <a:pt x="6656" y="6814"/>
                    <a:pt x="6904" y="6567"/>
                    <a:pt x="7129" y="6274"/>
                  </a:cubicBezTo>
                  <a:cubicBezTo>
                    <a:pt x="7196" y="6185"/>
                    <a:pt x="7241" y="6050"/>
                    <a:pt x="7421" y="6072"/>
                  </a:cubicBezTo>
                  <a:cubicBezTo>
                    <a:pt x="7556" y="6185"/>
                    <a:pt x="7443" y="6342"/>
                    <a:pt x="7398" y="6454"/>
                  </a:cubicBezTo>
                  <a:cubicBezTo>
                    <a:pt x="7219" y="6792"/>
                    <a:pt x="6994" y="7151"/>
                    <a:pt x="6701" y="7399"/>
                  </a:cubicBezTo>
                  <a:cubicBezTo>
                    <a:pt x="7129" y="7354"/>
                    <a:pt x="7556" y="7241"/>
                    <a:pt x="8006" y="7129"/>
                  </a:cubicBezTo>
                  <a:cubicBezTo>
                    <a:pt x="8140" y="7106"/>
                    <a:pt x="8275" y="7084"/>
                    <a:pt x="8320" y="7219"/>
                  </a:cubicBezTo>
                  <a:cubicBezTo>
                    <a:pt x="8343" y="7354"/>
                    <a:pt x="8185" y="7421"/>
                    <a:pt x="8051" y="7466"/>
                  </a:cubicBezTo>
                  <a:cubicBezTo>
                    <a:pt x="7623" y="7646"/>
                    <a:pt x="7219" y="7826"/>
                    <a:pt x="6724" y="7916"/>
                  </a:cubicBezTo>
                  <a:cubicBezTo>
                    <a:pt x="6746" y="8028"/>
                    <a:pt x="6881" y="8096"/>
                    <a:pt x="6971" y="8163"/>
                  </a:cubicBezTo>
                  <a:cubicBezTo>
                    <a:pt x="7196" y="8343"/>
                    <a:pt x="7353" y="8456"/>
                    <a:pt x="7601" y="8635"/>
                  </a:cubicBezTo>
                  <a:cubicBezTo>
                    <a:pt x="7691" y="8680"/>
                    <a:pt x="7871" y="8793"/>
                    <a:pt x="7826" y="8905"/>
                  </a:cubicBezTo>
                  <a:cubicBezTo>
                    <a:pt x="7736" y="9040"/>
                    <a:pt x="7556" y="8950"/>
                    <a:pt x="7443" y="8883"/>
                  </a:cubicBezTo>
                  <a:cubicBezTo>
                    <a:pt x="6971" y="8680"/>
                    <a:pt x="6499" y="8411"/>
                    <a:pt x="6207" y="7983"/>
                  </a:cubicBezTo>
                  <a:cubicBezTo>
                    <a:pt x="5127" y="8141"/>
                    <a:pt x="4183" y="8073"/>
                    <a:pt x="3396" y="7826"/>
                  </a:cubicBezTo>
                  <a:cubicBezTo>
                    <a:pt x="3981" y="10097"/>
                    <a:pt x="4588" y="12368"/>
                    <a:pt x="5262" y="14527"/>
                  </a:cubicBezTo>
                  <a:cubicBezTo>
                    <a:pt x="4835" y="14729"/>
                    <a:pt x="4228" y="14909"/>
                    <a:pt x="3733" y="14954"/>
                  </a:cubicBezTo>
                  <a:cubicBezTo>
                    <a:pt x="3463" y="13380"/>
                    <a:pt x="3373" y="11918"/>
                    <a:pt x="3014" y="10277"/>
                  </a:cubicBezTo>
                  <a:cubicBezTo>
                    <a:pt x="2654" y="10794"/>
                    <a:pt x="2182" y="11401"/>
                    <a:pt x="1777" y="11761"/>
                  </a:cubicBezTo>
                  <a:cubicBezTo>
                    <a:pt x="1687" y="11851"/>
                    <a:pt x="1552" y="11986"/>
                    <a:pt x="1372" y="12076"/>
                  </a:cubicBezTo>
                  <a:cubicBezTo>
                    <a:pt x="1215" y="12166"/>
                    <a:pt x="967" y="12256"/>
                    <a:pt x="900" y="12076"/>
                  </a:cubicBezTo>
                  <a:cubicBezTo>
                    <a:pt x="855" y="11896"/>
                    <a:pt x="1057" y="11671"/>
                    <a:pt x="1192" y="11536"/>
                  </a:cubicBezTo>
                  <a:cubicBezTo>
                    <a:pt x="1912" y="10839"/>
                    <a:pt x="2474" y="10142"/>
                    <a:pt x="2699" y="9625"/>
                  </a:cubicBezTo>
                  <a:cubicBezTo>
                    <a:pt x="2744" y="9535"/>
                    <a:pt x="2811" y="9422"/>
                    <a:pt x="2811" y="9355"/>
                  </a:cubicBezTo>
                  <a:cubicBezTo>
                    <a:pt x="2811" y="9265"/>
                    <a:pt x="2766" y="9153"/>
                    <a:pt x="2721" y="9040"/>
                  </a:cubicBezTo>
                  <a:cubicBezTo>
                    <a:pt x="2541" y="8411"/>
                    <a:pt x="2339" y="7669"/>
                    <a:pt x="2182" y="7039"/>
                  </a:cubicBezTo>
                  <a:cubicBezTo>
                    <a:pt x="1575" y="4790"/>
                    <a:pt x="743" y="2564"/>
                    <a:pt x="1" y="586"/>
                  </a:cubicBezTo>
                  <a:cubicBezTo>
                    <a:pt x="180" y="451"/>
                    <a:pt x="428" y="383"/>
                    <a:pt x="675" y="293"/>
                  </a:cubicBezTo>
                  <a:cubicBezTo>
                    <a:pt x="923" y="203"/>
                    <a:pt x="1215" y="91"/>
                    <a:pt x="1462" y="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79"/>
            <p:cNvSpPr/>
            <p:nvPr/>
          </p:nvSpPr>
          <p:spPr>
            <a:xfrm>
              <a:off x="719875" y="2575300"/>
              <a:ext cx="210825" cy="302450"/>
            </a:xfrm>
            <a:custGeom>
              <a:avLst/>
              <a:gdLst/>
              <a:ahLst/>
              <a:cxnLst/>
              <a:rect l="l" t="t" r="r" b="b"/>
              <a:pathLst>
                <a:path w="8433" h="12098" extrusionOk="0">
                  <a:moveTo>
                    <a:pt x="5487" y="5374"/>
                  </a:moveTo>
                  <a:cubicBezTo>
                    <a:pt x="6004" y="6116"/>
                    <a:pt x="5824" y="7083"/>
                    <a:pt x="5397" y="7555"/>
                  </a:cubicBezTo>
                  <a:cubicBezTo>
                    <a:pt x="6027" y="7510"/>
                    <a:pt x="6859" y="8028"/>
                    <a:pt x="6634" y="8815"/>
                  </a:cubicBezTo>
                  <a:cubicBezTo>
                    <a:pt x="7038" y="8702"/>
                    <a:pt x="7308" y="8725"/>
                    <a:pt x="7601" y="8860"/>
                  </a:cubicBezTo>
                  <a:cubicBezTo>
                    <a:pt x="7960" y="9017"/>
                    <a:pt x="8343" y="9354"/>
                    <a:pt x="8365" y="9961"/>
                  </a:cubicBezTo>
                  <a:cubicBezTo>
                    <a:pt x="8433" y="11086"/>
                    <a:pt x="7263" y="12030"/>
                    <a:pt x="5869" y="12097"/>
                  </a:cubicBezTo>
                  <a:cubicBezTo>
                    <a:pt x="5464" y="12097"/>
                    <a:pt x="5060" y="12053"/>
                    <a:pt x="4722" y="11963"/>
                  </a:cubicBezTo>
                  <a:cubicBezTo>
                    <a:pt x="3373" y="11558"/>
                    <a:pt x="2204" y="10501"/>
                    <a:pt x="1372" y="9084"/>
                  </a:cubicBezTo>
                  <a:cubicBezTo>
                    <a:pt x="450" y="7533"/>
                    <a:pt x="0" y="5442"/>
                    <a:pt x="203" y="3958"/>
                  </a:cubicBezTo>
                  <a:cubicBezTo>
                    <a:pt x="293" y="3216"/>
                    <a:pt x="495" y="2496"/>
                    <a:pt x="855" y="1889"/>
                  </a:cubicBezTo>
                  <a:cubicBezTo>
                    <a:pt x="1237" y="1282"/>
                    <a:pt x="1754" y="742"/>
                    <a:pt x="2586" y="382"/>
                  </a:cubicBezTo>
                  <a:cubicBezTo>
                    <a:pt x="3463" y="0"/>
                    <a:pt x="4453" y="180"/>
                    <a:pt x="5037" y="495"/>
                  </a:cubicBezTo>
                  <a:cubicBezTo>
                    <a:pt x="5712" y="855"/>
                    <a:pt x="6274" y="1439"/>
                    <a:pt x="6521" y="2406"/>
                  </a:cubicBezTo>
                  <a:cubicBezTo>
                    <a:pt x="6679" y="3058"/>
                    <a:pt x="6589" y="3620"/>
                    <a:pt x="6409" y="4115"/>
                  </a:cubicBezTo>
                  <a:cubicBezTo>
                    <a:pt x="6229" y="4587"/>
                    <a:pt x="5914" y="5014"/>
                    <a:pt x="5487" y="53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79"/>
            <p:cNvSpPr/>
            <p:nvPr/>
          </p:nvSpPr>
          <p:spPr>
            <a:xfrm>
              <a:off x="808700" y="2579225"/>
              <a:ext cx="122000" cy="298525"/>
            </a:xfrm>
            <a:custGeom>
              <a:avLst/>
              <a:gdLst/>
              <a:ahLst/>
              <a:cxnLst/>
              <a:rect l="l" t="t" r="r" b="b"/>
              <a:pathLst>
                <a:path w="4880" h="11941" extrusionOk="0">
                  <a:moveTo>
                    <a:pt x="0" y="1"/>
                  </a:moveTo>
                  <a:cubicBezTo>
                    <a:pt x="360" y="113"/>
                    <a:pt x="675" y="293"/>
                    <a:pt x="967" y="540"/>
                  </a:cubicBezTo>
                  <a:cubicBezTo>
                    <a:pt x="1394" y="922"/>
                    <a:pt x="1799" y="1530"/>
                    <a:pt x="1911" y="2339"/>
                  </a:cubicBezTo>
                  <a:cubicBezTo>
                    <a:pt x="2069" y="3418"/>
                    <a:pt x="1552" y="4093"/>
                    <a:pt x="855" y="4723"/>
                  </a:cubicBezTo>
                  <a:cubicBezTo>
                    <a:pt x="675" y="4880"/>
                    <a:pt x="247" y="5150"/>
                    <a:pt x="315" y="5420"/>
                  </a:cubicBezTo>
                  <a:cubicBezTo>
                    <a:pt x="337" y="5532"/>
                    <a:pt x="450" y="5600"/>
                    <a:pt x="540" y="5667"/>
                  </a:cubicBezTo>
                  <a:cubicBezTo>
                    <a:pt x="765" y="5824"/>
                    <a:pt x="967" y="6027"/>
                    <a:pt x="1079" y="6364"/>
                  </a:cubicBezTo>
                  <a:cubicBezTo>
                    <a:pt x="1237" y="6904"/>
                    <a:pt x="1034" y="7308"/>
                    <a:pt x="832" y="7646"/>
                  </a:cubicBezTo>
                  <a:cubicBezTo>
                    <a:pt x="720" y="7781"/>
                    <a:pt x="562" y="7961"/>
                    <a:pt x="630" y="8163"/>
                  </a:cubicBezTo>
                  <a:cubicBezTo>
                    <a:pt x="697" y="8275"/>
                    <a:pt x="877" y="8298"/>
                    <a:pt x="1034" y="8298"/>
                  </a:cubicBezTo>
                  <a:cubicBezTo>
                    <a:pt x="1065" y="8296"/>
                    <a:pt x="1095" y="8296"/>
                    <a:pt x="1124" y="8296"/>
                  </a:cubicBezTo>
                  <a:cubicBezTo>
                    <a:pt x="1576" y="8296"/>
                    <a:pt x="1927" y="8460"/>
                    <a:pt x="2159" y="8882"/>
                  </a:cubicBezTo>
                  <a:cubicBezTo>
                    <a:pt x="2271" y="9085"/>
                    <a:pt x="2271" y="9557"/>
                    <a:pt x="2496" y="9624"/>
                  </a:cubicBezTo>
                  <a:cubicBezTo>
                    <a:pt x="2516" y="9629"/>
                    <a:pt x="2534" y="9632"/>
                    <a:pt x="2552" y="9632"/>
                  </a:cubicBezTo>
                  <a:cubicBezTo>
                    <a:pt x="2697" y="9632"/>
                    <a:pt x="2788" y="9485"/>
                    <a:pt x="2968" y="9445"/>
                  </a:cubicBezTo>
                  <a:cubicBezTo>
                    <a:pt x="2990" y="9442"/>
                    <a:pt x="3012" y="9441"/>
                    <a:pt x="3034" y="9441"/>
                  </a:cubicBezTo>
                  <a:cubicBezTo>
                    <a:pt x="3218" y="9441"/>
                    <a:pt x="3412" y="9519"/>
                    <a:pt x="3553" y="9579"/>
                  </a:cubicBezTo>
                  <a:cubicBezTo>
                    <a:pt x="3665" y="9647"/>
                    <a:pt x="3868" y="9804"/>
                    <a:pt x="3935" y="10052"/>
                  </a:cubicBezTo>
                  <a:cubicBezTo>
                    <a:pt x="4025" y="10389"/>
                    <a:pt x="3755" y="10704"/>
                    <a:pt x="3575" y="10884"/>
                  </a:cubicBezTo>
                  <a:cubicBezTo>
                    <a:pt x="3351" y="11086"/>
                    <a:pt x="3013" y="11311"/>
                    <a:pt x="2608" y="11423"/>
                  </a:cubicBezTo>
                  <a:cubicBezTo>
                    <a:pt x="2290" y="11517"/>
                    <a:pt x="1940" y="11564"/>
                    <a:pt x="1637" y="11564"/>
                  </a:cubicBezTo>
                  <a:cubicBezTo>
                    <a:pt x="1577" y="11564"/>
                    <a:pt x="1518" y="11562"/>
                    <a:pt x="1462" y="11558"/>
                  </a:cubicBezTo>
                  <a:cubicBezTo>
                    <a:pt x="1102" y="11558"/>
                    <a:pt x="810" y="11536"/>
                    <a:pt x="427" y="11491"/>
                  </a:cubicBezTo>
                  <a:lnTo>
                    <a:pt x="405" y="11491"/>
                  </a:lnTo>
                  <a:cubicBezTo>
                    <a:pt x="652" y="11626"/>
                    <a:pt x="900" y="11716"/>
                    <a:pt x="1169" y="11806"/>
                  </a:cubicBezTo>
                  <a:cubicBezTo>
                    <a:pt x="1507" y="11896"/>
                    <a:pt x="1911" y="11940"/>
                    <a:pt x="2316" y="11940"/>
                  </a:cubicBezTo>
                  <a:cubicBezTo>
                    <a:pt x="3710" y="11873"/>
                    <a:pt x="4880" y="10929"/>
                    <a:pt x="4812" y="9804"/>
                  </a:cubicBezTo>
                  <a:cubicBezTo>
                    <a:pt x="4790" y="9197"/>
                    <a:pt x="4407" y="8860"/>
                    <a:pt x="4048" y="8703"/>
                  </a:cubicBezTo>
                  <a:cubicBezTo>
                    <a:pt x="3882" y="8626"/>
                    <a:pt x="3723" y="8586"/>
                    <a:pt x="3543" y="8586"/>
                  </a:cubicBezTo>
                  <a:cubicBezTo>
                    <a:pt x="3405" y="8586"/>
                    <a:pt x="3256" y="8609"/>
                    <a:pt x="3081" y="8658"/>
                  </a:cubicBezTo>
                  <a:cubicBezTo>
                    <a:pt x="3296" y="7902"/>
                    <a:pt x="2539" y="7396"/>
                    <a:pt x="1921" y="7396"/>
                  </a:cubicBezTo>
                  <a:cubicBezTo>
                    <a:pt x="1895" y="7396"/>
                    <a:pt x="1869" y="7397"/>
                    <a:pt x="1844" y="7398"/>
                  </a:cubicBezTo>
                  <a:cubicBezTo>
                    <a:pt x="2271" y="6926"/>
                    <a:pt x="2451" y="5959"/>
                    <a:pt x="1934" y="5217"/>
                  </a:cubicBezTo>
                  <a:cubicBezTo>
                    <a:pt x="2361" y="4857"/>
                    <a:pt x="2676" y="4430"/>
                    <a:pt x="2856" y="3958"/>
                  </a:cubicBezTo>
                  <a:cubicBezTo>
                    <a:pt x="3036" y="3463"/>
                    <a:pt x="3126" y="2901"/>
                    <a:pt x="2968" y="2249"/>
                  </a:cubicBezTo>
                  <a:cubicBezTo>
                    <a:pt x="2721" y="1282"/>
                    <a:pt x="2159" y="698"/>
                    <a:pt x="1484" y="338"/>
                  </a:cubicBezTo>
                  <a:cubicBezTo>
                    <a:pt x="1102" y="135"/>
                    <a:pt x="562" y="1"/>
                    <a:pt x="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79"/>
            <p:cNvSpPr/>
            <p:nvPr/>
          </p:nvSpPr>
          <p:spPr>
            <a:xfrm>
              <a:off x="769350" y="2691100"/>
              <a:ext cx="85450" cy="31500"/>
            </a:xfrm>
            <a:custGeom>
              <a:avLst/>
              <a:gdLst/>
              <a:ahLst/>
              <a:cxnLst/>
              <a:rect l="l" t="t" r="r" b="b"/>
              <a:pathLst>
                <a:path w="3418" h="1260" extrusionOk="0">
                  <a:moveTo>
                    <a:pt x="495" y="113"/>
                  </a:moveTo>
                  <a:cubicBezTo>
                    <a:pt x="675" y="0"/>
                    <a:pt x="810" y="203"/>
                    <a:pt x="945" y="293"/>
                  </a:cubicBezTo>
                  <a:cubicBezTo>
                    <a:pt x="1327" y="540"/>
                    <a:pt x="1844" y="675"/>
                    <a:pt x="2384" y="765"/>
                  </a:cubicBezTo>
                  <a:cubicBezTo>
                    <a:pt x="2564" y="787"/>
                    <a:pt x="2743" y="832"/>
                    <a:pt x="2901" y="832"/>
                  </a:cubicBezTo>
                  <a:cubicBezTo>
                    <a:pt x="3036" y="832"/>
                    <a:pt x="3373" y="742"/>
                    <a:pt x="3395" y="877"/>
                  </a:cubicBezTo>
                  <a:cubicBezTo>
                    <a:pt x="3418" y="1035"/>
                    <a:pt x="3081" y="1057"/>
                    <a:pt x="3013" y="1057"/>
                  </a:cubicBezTo>
                  <a:cubicBezTo>
                    <a:pt x="2901" y="1080"/>
                    <a:pt x="2721" y="1035"/>
                    <a:pt x="2608" y="1012"/>
                  </a:cubicBezTo>
                  <a:cubicBezTo>
                    <a:pt x="2316" y="990"/>
                    <a:pt x="2069" y="1035"/>
                    <a:pt x="1754" y="1057"/>
                  </a:cubicBezTo>
                  <a:cubicBezTo>
                    <a:pt x="1349" y="1080"/>
                    <a:pt x="900" y="1169"/>
                    <a:pt x="427" y="1214"/>
                  </a:cubicBezTo>
                  <a:cubicBezTo>
                    <a:pt x="315" y="1214"/>
                    <a:pt x="68" y="1259"/>
                    <a:pt x="45" y="1147"/>
                  </a:cubicBezTo>
                  <a:cubicBezTo>
                    <a:pt x="0" y="967"/>
                    <a:pt x="675" y="922"/>
                    <a:pt x="787" y="900"/>
                  </a:cubicBezTo>
                  <a:cubicBezTo>
                    <a:pt x="1124" y="832"/>
                    <a:pt x="1327" y="810"/>
                    <a:pt x="1619" y="810"/>
                  </a:cubicBezTo>
                  <a:cubicBezTo>
                    <a:pt x="1642" y="810"/>
                    <a:pt x="1642" y="810"/>
                    <a:pt x="1664" y="810"/>
                  </a:cubicBezTo>
                  <a:cubicBezTo>
                    <a:pt x="1327" y="720"/>
                    <a:pt x="1012" y="540"/>
                    <a:pt x="697" y="360"/>
                  </a:cubicBezTo>
                  <a:cubicBezTo>
                    <a:pt x="607" y="315"/>
                    <a:pt x="472" y="248"/>
                    <a:pt x="495" y="11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79"/>
            <p:cNvSpPr/>
            <p:nvPr/>
          </p:nvSpPr>
          <p:spPr>
            <a:xfrm>
              <a:off x="793525" y="2766975"/>
              <a:ext cx="58475" cy="38250"/>
            </a:xfrm>
            <a:custGeom>
              <a:avLst/>
              <a:gdLst/>
              <a:ahLst/>
              <a:cxnLst/>
              <a:rect l="l" t="t" r="r" b="b"/>
              <a:pathLst>
                <a:path w="2339" h="1530" extrusionOk="0">
                  <a:moveTo>
                    <a:pt x="2339" y="46"/>
                  </a:moveTo>
                  <a:cubicBezTo>
                    <a:pt x="2226" y="226"/>
                    <a:pt x="2001" y="316"/>
                    <a:pt x="1799" y="428"/>
                  </a:cubicBezTo>
                  <a:cubicBezTo>
                    <a:pt x="1304" y="743"/>
                    <a:pt x="787" y="1035"/>
                    <a:pt x="337" y="1372"/>
                  </a:cubicBezTo>
                  <a:cubicBezTo>
                    <a:pt x="247" y="1417"/>
                    <a:pt x="135" y="1530"/>
                    <a:pt x="45" y="1417"/>
                  </a:cubicBezTo>
                  <a:cubicBezTo>
                    <a:pt x="0" y="1305"/>
                    <a:pt x="112" y="1260"/>
                    <a:pt x="180" y="1193"/>
                  </a:cubicBezTo>
                  <a:cubicBezTo>
                    <a:pt x="495" y="900"/>
                    <a:pt x="944" y="608"/>
                    <a:pt x="1417" y="361"/>
                  </a:cubicBezTo>
                  <a:cubicBezTo>
                    <a:pt x="1641" y="271"/>
                    <a:pt x="1866" y="158"/>
                    <a:pt x="2069" y="68"/>
                  </a:cubicBezTo>
                  <a:cubicBezTo>
                    <a:pt x="2159" y="46"/>
                    <a:pt x="2271" y="1"/>
                    <a:pt x="2339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79"/>
            <p:cNvSpPr/>
            <p:nvPr/>
          </p:nvSpPr>
          <p:spPr>
            <a:xfrm>
              <a:off x="834550" y="2799025"/>
              <a:ext cx="55125" cy="51175"/>
            </a:xfrm>
            <a:custGeom>
              <a:avLst/>
              <a:gdLst/>
              <a:ahLst/>
              <a:cxnLst/>
              <a:rect l="l" t="t" r="r" b="b"/>
              <a:pathLst>
                <a:path w="2205" h="2047" extrusionOk="0">
                  <a:moveTo>
                    <a:pt x="2204" y="45"/>
                  </a:moveTo>
                  <a:cubicBezTo>
                    <a:pt x="2204" y="248"/>
                    <a:pt x="2024" y="383"/>
                    <a:pt x="1889" y="518"/>
                  </a:cubicBezTo>
                  <a:cubicBezTo>
                    <a:pt x="1574" y="855"/>
                    <a:pt x="1350" y="1282"/>
                    <a:pt x="1080" y="1709"/>
                  </a:cubicBezTo>
                  <a:cubicBezTo>
                    <a:pt x="1012" y="1799"/>
                    <a:pt x="832" y="2047"/>
                    <a:pt x="743" y="1844"/>
                  </a:cubicBezTo>
                  <a:cubicBezTo>
                    <a:pt x="675" y="1754"/>
                    <a:pt x="832" y="1485"/>
                    <a:pt x="877" y="1395"/>
                  </a:cubicBezTo>
                  <a:cubicBezTo>
                    <a:pt x="945" y="1237"/>
                    <a:pt x="1035" y="1125"/>
                    <a:pt x="1102" y="990"/>
                  </a:cubicBezTo>
                  <a:cubicBezTo>
                    <a:pt x="877" y="1080"/>
                    <a:pt x="518" y="1260"/>
                    <a:pt x="248" y="1282"/>
                  </a:cubicBezTo>
                  <a:cubicBezTo>
                    <a:pt x="158" y="1305"/>
                    <a:pt x="68" y="1305"/>
                    <a:pt x="45" y="1237"/>
                  </a:cubicBezTo>
                  <a:cubicBezTo>
                    <a:pt x="0" y="1080"/>
                    <a:pt x="383" y="1057"/>
                    <a:pt x="563" y="990"/>
                  </a:cubicBezTo>
                  <a:cubicBezTo>
                    <a:pt x="877" y="855"/>
                    <a:pt x="1282" y="653"/>
                    <a:pt x="1530" y="473"/>
                  </a:cubicBezTo>
                  <a:cubicBezTo>
                    <a:pt x="1597" y="405"/>
                    <a:pt x="1687" y="315"/>
                    <a:pt x="1777" y="248"/>
                  </a:cubicBezTo>
                  <a:cubicBezTo>
                    <a:pt x="1867" y="158"/>
                    <a:pt x="1957" y="113"/>
                    <a:pt x="2024" y="45"/>
                  </a:cubicBezTo>
                  <a:cubicBezTo>
                    <a:pt x="2069" y="0"/>
                    <a:pt x="2137" y="0"/>
                    <a:pt x="2204" y="4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79"/>
            <p:cNvSpPr/>
            <p:nvPr/>
          </p:nvSpPr>
          <p:spPr>
            <a:xfrm>
              <a:off x="953725" y="2510650"/>
              <a:ext cx="201825" cy="313125"/>
            </a:xfrm>
            <a:custGeom>
              <a:avLst/>
              <a:gdLst/>
              <a:ahLst/>
              <a:cxnLst/>
              <a:rect l="l" t="t" r="r" b="b"/>
              <a:pathLst>
                <a:path w="8073" h="12525" extrusionOk="0">
                  <a:moveTo>
                    <a:pt x="2609" y="5869"/>
                  </a:moveTo>
                  <a:cubicBezTo>
                    <a:pt x="2541" y="6746"/>
                    <a:pt x="3148" y="7511"/>
                    <a:pt x="3756" y="7713"/>
                  </a:cubicBezTo>
                  <a:cubicBezTo>
                    <a:pt x="3193" y="7983"/>
                    <a:pt x="2721" y="8837"/>
                    <a:pt x="3306" y="9422"/>
                  </a:cubicBezTo>
                  <a:cubicBezTo>
                    <a:pt x="2901" y="9512"/>
                    <a:pt x="2676" y="9669"/>
                    <a:pt x="2496" y="9917"/>
                  </a:cubicBezTo>
                  <a:cubicBezTo>
                    <a:pt x="2249" y="10254"/>
                    <a:pt x="2092" y="10726"/>
                    <a:pt x="2339" y="11266"/>
                  </a:cubicBezTo>
                  <a:cubicBezTo>
                    <a:pt x="2834" y="12278"/>
                    <a:pt x="4340" y="12525"/>
                    <a:pt x="5577" y="11895"/>
                  </a:cubicBezTo>
                  <a:cubicBezTo>
                    <a:pt x="5937" y="11715"/>
                    <a:pt x="6252" y="11468"/>
                    <a:pt x="6499" y="11221"/>
                  </a:cubicBezTo>
                  <a:cubicBezTo>
                    <a:pt x="7488" y="10209"/>
                    <a:pt x="7983" y="8725"/>
                    <a:pt x="8028" y="7083"/>
                  </a:cubicBezTo>
                  <a:cubicBezTo>
                    <a:pt x="8073" y="5262"/>
                    <a:pt x="7443" y="3216"/>
                    <a:pt x="6544" y="2024"/>
                  </a:cubicBezTo>
                  <a:cubicBezTo>
                    <a:pt x="6072" y="1417"/>
                    <a:pt x="5554" y="900"/>
                    <a:pt x="4947" y="540"/>
                  </a:cubicBezTo>
                  <a:cubicBezTo>
                    <a:pt x="4318" y="203"/>
                    <a:pt x="3621" y="0"/>
                    <a:pt x="2699" y="68"/>
                  </a:cubicBezTo>
                  <a:cubicBezTo>
                    <a:pt x="1732" y="180"/>
                    <a:pt x="967" y="832"/>
                    <a:pt x="608" y="1394"/>
                  </a:cubicBezTo>
                  <a:cubicBezTo>
                    <a:pt x="203" y="2024"/>
                    <a:pt x="0" y="2811"/>
                    <a:pt x="270" y="3778"/>
                  </a:cubicBezTo>
                  <a:cubicBezTo>
                    <a:pt x="428" y="4430"/>
                    <a:pt x="787" y="4857"/>
                    <a:pt x="1192" y="5195"/>
                  </a:cubicBezTo>
                  <a:cubicBezTo>
                    <a:pt x="1574" y="5532"/>
                    <a:pt x="2069" y="5734"/>
                    <a:pt x="2609" y="58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79"/>
            <p:cNvSpPr/>
            <p:nvPr/>
          </p:nvSpPr>
          <p:spPr>
            <a:xfrm>
              <a:off x="953725" y="2519650"/>
              <a:ext cx="175425" cy="297000"/>
            </a:xfrm>
            <a:custGeom>
              <a:avLst/>
              <a:gdLst/>
              <a:ahLst/>
              <a:cxnLst/>
              <a:rect l="l" t="t" r="r" b="b"/>
              <a:pathLst>
                <a:path w="7017" h="11880" extrusionOk="0">
                  <a:moveTo>
                    <a:pt x="1754" y="0"/>
                  </a:moveTo>
                  <a:cubicBezTo>
                    <a:pt x="1237" y="270"/>
                    <a:pt x="855" y="675"/>
                    <a:pt x="608" y="1012"/>
                  </a:cubicBezTo>
                  <a:cubicBezTo>
                    <a:pt x="203" y="1664"/>
                    <a:pt x="0" y="2451"/>
                    <a:pt x="270" y="3418"/>
                  </a:cubicBezTo>
                  <a:cubicBezTo>
                    <a:pt x="428" y="4048"/>
                    <a:pt x="787" y="4497"/>
                    <a:pt x="1192" y="4835"/>
                  </a:cubicBezTo>
                  <a:cubicBezTo>
                    <a:pt x="1574" y="5172"/>
                    <a:pt x="2069" y="5374"/>
                    <a:pt x="2609" y="5509"/>
                  </a:cubicBezTo>
                  <a:cubicBezTo>
                    <a:pt x="2541" y="6386"/>
                    <a:pt x="3148" y="7151"/>
                    <a:pt x="3756" y="7353"/>
                  </a:cubicBezTo>
                  <a:cubicBezTo>
                    <a:pt x="3193" y="7623"/>
                    <a:pt x="2721" y="8477"/>
                    <a:pt x="3306" y="9062"/>
                  </a:cubicBezTo>
                  <a:cubicBezTo>
                    <a:pt x="2901" y="9152"/>
                    <a:pt x="2676" y="9309"/>
                    <a:pt x="2496" y="9557"/>
                  </a:cubicBezTo>
                  <a:cubicBezTo>
                    <a:pt x="2249" y="9894"/>
                    <a:pt x="2092" y="10366"/>
                    <a:pt x="2339" y="10906"/>
                  </a:cubicBezTo>
                  <a:cubicBezTo>
                    <a:pt x="2652" y="11546"/>
                    <a:pt x="3369" y="11880"/>
                    <a:pt x="4167" y="11880"/>
                  </a:cubicBezTo>
                  <a:cubicBezTo>
                    <a:pt x="4631" y="11880"/>
                    <a:pt x="5122" y="11767"/>
                    <a:pt x="5577" y="11535"/>
                  </a:cubicBezTo>
                  <a:cubicBezTo>
                    <a:pt x="5937" y="11355"/>
                    <a:pt x="6252" y="11108"/>
                    <a:pt x="6499" y="10861"/>
                  </a:cubicBezTo>
                  <a:cubicBezTo>
                    <a:pt x="6701" y="10658"/>
                    <a:pt x="6859" y="10456"/>
                    <a:pt x="7016" y="10231"/>
                  </a:cubicBezTo>
                  <a:lnTo>
                    <a:pt x="7016" y="10231"/>
                  </a:lnTo>
                  <a:cubicBezTo>
                    <a:pt x="6701" y="10456"/>
                    <a:pt x="6431" y="10613"/>
                    <a:pt x="6139" y="10793"/>
                  </a:cubicBezTo>
                  <a:cubicBezTo>
                    <a:pt x="5847" y="10973"/>
                    <a:pt x="5465" y="11153"/>
                    <a:pt x="5082" y="11243"/>
                  </a:cubicBezTo>
                  <a:cubicBezTo>
                    <a:pt x="4884" y="11274"/>
                    <a:pt x="4691" y="11291"/>
                    <a:pt x="4511" y="11291"/>
                  </a:cubicBezTo>
                  <a:cubicBezTo>
                    <a:pt x="4304" y="11291"/>
                    <a:pt x="4115" y="11269"/>
                    <a:pt x="3958" y="11220"/>
                  </a:cubicBezTo>
                  <a:cubicBezTo>
                    <a:pt x="3711" y="11175"/>
                    <a:pt x="3328" y="11041"/>
                    <a:pt x="3238" y="10681"/>
                  </a:cubicBezTo>
                  <a:cubicBezTo>
                    <a:pt x="3171" y="10456"/>
                    <a:pt x="3283" y="10209"/>
                    <a:pt x="3351" y="10096"/>
                  </a:cubicBezTo>
                  <a:cubicBezTo>
                    <a:pt x="3441" y="9961"/>
                    <a:pt x="3598" y="9759"/>
                    <a:pt x="3778" y="9691"/>
                  </a:cubicBezTo>
                  <a:cubicBezTo>
                    <a:pt x="3825" y="9676"/>
                    <a:pt x="3870" y="9671"/>
                    <a:pt x="3913" y="9671"/>
                  </a:cubicBezTo>
                  <a:cubicBezTo>
                    <a:pt x="3978" y="9671"/>
                    <a:pt x="4038" y="9682"/>
                    <a:pt x="4096" y="9682"/>
                  </a:cubicBezTo>
                  <a:cubicBezTo>
                    <a:pt x="4165" y="9682"/>
                    <a:pt x="4230" y="9667"/>
                    <a:pt x="4295" y="9601"/>
                  </a:cubicBezTo>
                  <a:cubicBezTo>
                    <a:pt x="4453" y="9444"/>
                    <a:pt x="4205" y="9039"/>
                    <a:pt x="4205" y="8792"/>
                  </a:cubicBezTo>
                  <a:cubicBezTo>
                    <a:pt x="4205" y="8297"/>
                    <a:pt x="4475" y="7960"/>
                    <a:pt x="4902" y="7735"/>
                  </a:cubicBezTo>
                  <a:cubicBezTo>
                    <a:pt x="5037" y="7668"/>
                    <a:pt x="5195" y="7555"/>
                    <a:pt x="5172" y="7420"/>
                  </a:cubicBezTo>
                  <a:cubicBezTo>
                    <a:pt x="5172" y="7218"/>
                    <a:pt x="4925" y="7151"/>
                    <a:pt x="4767" y="7061"/>
                  </a:cubicBezTo>
                  <a:cubicBezTo>
                    <a:pt x="4408" y="6881"/>
                    <a:pt x="4048" y="6611"/>
                    <a:pt x="3935" y="6071"/>
                  </a:cubicBezTo>
                  <a:cubicBezTo>
                    <a:pt x="3846" y="5711"/>
                    <a:pt x="3935" y="5442"/>
                    <a:pt x="4048" y="5194"/>
                  </a:cubicBezTo>
                  <a:cubicBezTo>
                    <a:pt x="4093" y="5104"/>
                    <a:pt x="4160" y="4992"/>
                    <a:pt x="4115" y="4857"/>
                  </a:cubicBezTo>
                  <a:cubicBezTo>
                    <a:pt x="4048" y="4610"/>
                    <a:pt x="3553" y="4587"/>
                    <a:pt x="3306" y="4520"/>
                  </a:cubicBezTo>
                  <a:cubicBezTo>
                    <a:pt x="2384" y="4317"/>
                    <a:pt x="1619" y="4003"/>
                    <a:pt x="1237" y="2968"/>
                  </a:cubicBezTo>
                  <a:cubicBezTo>
                    <a:pt x="922" y="2204"/>
                    <a:pt x="990" y="1484"/>
                    <a:pt x="1170" y="944"/>
                  </a:cubicBezTo>
                  <a:cubicBezTo>
                    <a:pt x="1305" y="585"/>
                    <a:pt x="1485" y="270"/>
                    <a:pt x="17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79"/>
            <p:cNvSpPr/>
            <p:nvPr/>
          </p:nvSpPr>
          <p:spPr>
            <a:xfrm>
              <a:off x="1022300" y="2606200"/>
              <a:ext cx="78175" cy="55675"/>
            </a:xfrm>
            <a:custGeom>
              <a:avLst/>
              <a:gdLst/>
              <a:ahLst/>
              <a:cxnLst/>
              <a:rect l="l" t="t" r="r" b="b"/>
              <a:pathLst>
                <a:path w="3127" h="2227" extrusionOk="0">
                  <a:moveTo>
                    <a:pt x="2182" y="1"/>
                  </a:moveTo>
                  <a:cubicBezTo>
                    <a:pt x="1979" y="1"/>
                    <a:pt x="1979" y="226"/>
                    <a:pt x="1890" y="383"/>
                  </a:cubicBezTo>
                  <a:cubicBezTo>
                    <a:pt x="1665" y="788"/>
                    <a:pt x="1282" y="1170"/>
                    <a:pt x="855" y="1485"/>
                  </a:cubicBezTo>
                  <a:cubicBezTo>
                    <a:pt x="720" y="1597"/>
                    <a:pt x="585" y="1732"/>
                    <a:pt x="450" y="1800"/>
                  </a:cubicBezTo>
                  <a:cubicBezTo>
                    <a:pt x="338" y="1867"/>
                    <a:pt x="1" y="1957"/>
                    <a:pt x="46" y="2092"/>
                  </a:cubicBezTo>
                  <a:cubicBezTo>
                    <a:pt x="91" y="2227"/>
                    <a:pt x="405" y="2115"/>
                    <a:pt x="450" y="2070"/>
                  </a:cubicBezTo>
                  <a:cubicBezTo>
                    <a:pt x="563" y="2025"/>
                    <a:pt x="698" y="1890"/>
                    <a:pt x="788" y="1845"/>
                  </a:cubicBezTo>
                  <a:cubicBezTo>
                    <a:pt x="1035" y="1665"/>
                    <a:pt x="1260" y="1575"/>
                    <a:pt x="1552" y="1440"/>
                  </a:cubicBezTo>
                  <a:cubicBezTo>
                    <a:pt x="1935" y="1260"/>
                    <a:pt x="2339" y="1125"/>
                    <a:pt x="2789" y="923"/>
                  </a:cubicBezTo>
                  <a:cubicBezTo>
                    <a:pt x="2901" y="878"/>
                    <a:pt x="3126" y="788"/>
                    <a:pt x="3081" y="675"/>
                  </a:cubicBezTo>
                  <a:cubicBezTo>
                    <a:pt x="3036" y="518"/>
                    <a:pt x="2429" y="788"/>
                    <a:pt x="2317" y="833"/>
                  </a:cubicBezTo>
                  <a:cubicBezTo>
                    <a:pt x="2002" y="945"/>
                    <a:pt x="1800" y="1035"/>
                    <a:pt x="1552" y="1170"/>
                  </a:cubicBezTo>
                  <a:cubicBezTo>
                    <a:pt x="1530" y="1170"/>
                    <a:pt x="1530" y="1170"/>
                    <a:pt x="1530" y="1193"/>
                  </a:cubicBezTo>
                  <a:cubicBezTo>
                    <a:pt x="1755" y="945"/>
                    <a:pt x="1957" y="630"/>
                    <a:pt x="2137" y="316"/>
                  </a:cubicBezTo>
                  <a:cubicBezTo>
                    <a:pt x="2182" y="226"/>
                    <a:pt x="2272" y="113"/>
                    <a:pt x="21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79"/>
            <p:cNvSpPr/>
            <p:nvPr/>
          </p:nvSpPr>
          <p:spPr>
            <a:xfrm>
              <a:off x="1052100" y="2700650"/>
              <a:ext cx="66925" cy="10150"/>
            </a:xfrm>
            <a:custGeom>
              <a:avLst/>
              <a:gdLst/>
              <a:ahLst/>
              <a:cxnLst/>
              <a:rect l="l" t="t" r="r" b="b"/>
              <a:pathLst>
                <a:path w="2677" h="406" extrusionOk="0">
                  <a:moveTo>
                    <a:pt x="0" y="180"/>
                  </a:moveTo>
                  <a:cubicBezTo>
                    <a:pt x="180" y="293"/>
                    <a:pt x="428" y="270"/>
                    <a:pt x="653" y="270"/>
                  </a:cubicBezTo>
                  <a:cubicBezTo>
                    <a:pt x="1237" y="293"/>
                    <a:pt x="1844" y="315"/>
                    <a:pt x="2406" y="360"/>
                  </a:cubicBezTo>
                  <a:cubicBezTo>
                    <a:pt x="2496" y="360"/>
                    <a:pt x="2654" y="405"/>
                    <a:pt x="2676" y="270"/>
                  </a:cubicBezTo>
                  <a:cubicBezTo>
                    <a:pt x="2654" y="158"/>
                    <a:pt x="2541" y="158"/>
                    <a:pt x="2451" y="135"/>
                  </a:cubicBezTo>
                  <a:cubicBezTo>
                    <a:pt x="2024" y="23"/>
                    <a:pt x="1485" y="0"/>
                    <a:pt x="945" y="23"/>
                  </a:cubicBezTo>
                  <a:cubicBezTo>
                    <a:pt x="720" y="45"/>
                    <a:pt x="450" y="68"/>
                    <a:pt x="248" y="90"/>
                  </a:cubicBezTo>
                  <a:cubicBezTo>
                    <a:pt x="158" y="90"/>
                    <a:pt x="45" y="113"/>
                    <a:pt x="0" y="18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79"/>
            <p:cNvSpPr/>
            <p:nvPr/>
          </p:nvSpPr>
          <p:spPr>
            <a:xfrm>
              <a:off x="1035225" y="2747300"/>
              <a:ext cx="61875" cy="31500"/>
            </a:xfrm>
            <a:custGeom>
              <a:avLst/>
              <a:gdLst/>
              <a:ahLst/>
              <a:cxnLst/>
              <a:rect l="l" t="t" r="r" b="b"/>
              <a:pathLst>
                <a:path w="2475" h="1260" extrusionOk="0">
                  <a:moveTo>
                    <a:pt x="1" y="181"/>
                  </a:moveTo>
                  <a:cubicBezTo>
                    <a:pt x="91" y="361"/>
                    <a:pt x="316" y="383"/>
                    <a:pt x="496" y="451"/>
                  </a:cubicBezTo>
                  <a:cubicBezTo>
                    <a:pt x="945" y="585"/>
                    <a:pt x="1350" y="833"/>
                    <a:pt x="1777" y="1080"/>
                  </a:cubicBezTo>
                  <a:cubicBezTo>
                    <a:pt x="1890" y="1125"/>
                    <a:pt x="2160" y="1260"/>
                    <a:pt x="2160" y="1035"/>
                  </a:cubicBezTo>
                  <a:cubicBezTo>
                    <a:pt x="2160" y="923"/>
                    <a:pt x="1890" y="765"/>
                    <a:pt x="1822" y="698"/>
                  </a:cubicBezTo>
                  <a:cubicBezTo>
                    <a:pt x="1665" y="608"/>
                    <a:pt x="1552" y="540"/>
                    <a:pt x="1418" y="473"/>
                  </a:cubicBezTo>
                  <a:cubicBezTo>
                    <a:pt x="1642" y="428"/>
                    <a:pt x="2047" y="406"/>
                    <a:pt x="2294" y="316"/>
                  </a:cubicBezTo>
                  <a:cubicBezTo>
                    <a:pt x="2384" y="293"/>
                    <a:pt x="2474" y="226"/>
                    <a:pt x="2452" y="158"/>
                  </a:cubicBezTo>
                  <a:cubicBezTo>
                    <a:pt x="2407" y="1"/>
                    <a:pt x="2070" y="158"/>
                    <a:pt x="1890" y="203"/>
                  </a:cubicBezTo>
                  <a:cubicBezTo>
                    <a:pt x="1530" y="248"/>
                    <a:pt x="1103" y="248"/>
                    <a:pt x="788" y="226"/>
                  </a:cubicBezTo>
                  <a:cubicBezTo>
                    <a:pt x="698" y="203"/>
                    <a:pt x="586" y="158"/>
                    <a:pt x="473" y="136"/>
                  </a:cubicBezTo>
                  <a:cubicBezTo>
                    <a:pt x="338" y="136"/>
                    <a:pt x="248" y="113"/>
                    <a:pt x="136" y="91"/>
                  </a:cubicBezTo>
                  <a:cubicBezTo>
                    <a:pt x="91" y="91"/>
                    <a:pt x="23" y="91"/>
                    <a:pt x="1" y="1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6" name="Google Shape;1706;p79"/>
          <p:cNvGrpSpPr/>
          <p:nvPr/>
        </p:nvGrpSpPr>
        <p:grpSpPr>
          <a:xfrm>
            <a:off x="1240050" y="3483825"/>
            <a:ext cx="1118150" cy="979850"/>
            <a:chOff x="5957375" y="2413950"/>
            <a:chExt cx="1118150" cy="979850"/>
          </a:xfrm>
        </p:grpSpPr>
        <p:sp>
          <p:nvSpPr>
            <p:cNvPr id="1707" name="Google Shape;1707;p79"/>
            <p:cNvSpPr/>
            <p:nvPr/>
          </p:nvSpPr>
          <p:spPr>
            <a:xfrm>
              <a:off x="5957375" y="2422400"/>
              <a:ext cx="1118150" cy="971400"/>
            </a:xfrm>
            <a:custGeom>
              <a:avLst/>
              <a:gdLst/>
              <a:ahLst/>
              <a:cxnLst/>
              <a:rect l="l" t="t" r="r" b="b"/>
              <a:pathLst>
                <a:path w="44726" h="38856" extrusionOk="0">
                  <a:moveTo>
                    <a:pt x="21452" y="2788"/>
                  </a:moveTo>
                  <a:cubicBezTo>
                    <a:pt x="21205" y="3643"/>
                    <a:pt x="20980" y="4497"/>
                    <a:pt x="20755" y="5442"/>
                  </a:cubicBezTo>
                  <a:cubicBezTo>
                    <a:pt x="20553" y="6296"/>
                    <a:pt x="20126" y="7443"/>
                    <a:pt x="20463" y="8365"/>
                  </a:cubicBezTo>
                  <a:cubicBezTo>
                    <a:pt x="20688" y="9017"/>
                    <a:pt x="21542" y="9354"/>
                    <a:pt x="22329" y="9646"/>
                  </a:cubicBezTo>
                  <a:cubicBezTo>
                    <a:pt x="24308" y="10366"/>
                    <a:pt x="26332" y="10838"/>
                    <a:pt x="28490" y="11355"/>
                  </a:cubicBezTo>
                  <a:cubicBezTo>
                    <a:pt x="29008" y="11490"/>
                    <a:pt x="29480" y="11625"/>
                    <a:pt x="29930" y="11490"/>
                  </a:cubicBezTo>
                  <a:cubicBezTo>
                    <a:pt x="30762" y="11220"/>
                    <a:pt x="31031" y="9736"/>
                    <a:pt x="31256" y="8972"/>
                  </a:cubicBezTo>
                  <a:cubicBezTo>
                    <a:pt x="31594" y="7938"/>
                    <a:pt x="31908" y="7038"/>
                    <a:pt x="32178" y="6049"/>
                  </a:cubicBezTo>
                  <a:cubicBezTo>
                    <a:pt x="34629" y="6633"/>
                    <a:pt x="36608" y="7398"/>
                    <a:pt x="38789" y="8095"/>
                  </a:cubicBezTo>
                  <a:cubicBezTo>
                    <a:pt x="39891" y="8432"/>
                    <a:pt x="41015" y="8769"/>
                    <a:pt x="41959" y="9219"/>
                  </a:cubicBezTo>
                  <a:cubicBezTo>
                    <a:pt x="42971" y="9714"/>
                    <a:pt x="43691" y="10321"/>
                    <a:pt x="44163" y="11333"/>
                  </a:cubicBezTo>
                  <a:cubicBezTo>
                    <a:pt x="44658" y="12412"/>
                    <a:pt x="44725" y="13761"/>
                    <a:pt x="44613" y="15065"/>
                  </a:cubicBezTo>
                  <a:cubicBezTo>
                    <a:pt x="44276" y="19000"/>
                    <a:pt x="42904" y="22014"/>
                    <a:pt x="41870" y="25274"/>
                  </a:cubicBezTo>
                  <a:cubicBezTo>
                    <a:pt x="41195" y="27433"/>
                    <a:pt x="40453" y="29614"/>
                    <a:pt x="39778" y="31817"/>
                  </a:cubicBezTo>
                  <a:cubicBezTo>
                    <a:pt x="39126" y="33998"/>
                    <a:pt x="38249" y="36247"/>
                    <a:pt x="37035" y="37709"/>
                  </a:cubicBezTo>
                  <a:cubicBezTo>
                    <a:pt x="36698" y="38113"/>
                    <a:pt x="36361" y="38451"/>
                    <a:pt x="35843" y="38653"/>
                  </a:cubicBezTo>
                  <a:cubicBezTo>
                    <a:pt x="35304" y="38855"/>
                    <a:pt x="34629" y="38833"/>
                    <a:pt x="33932" y="38720"/>
                  </a:cubicBezTo>
                  <a:cubicBezTo>
                    <a:pt x="32763" y="38518"/>
                    <a:pt x="31616" y="38158"/>
                    <a:pt x="30537" y="37821"/>
                  </a:cubicBezTo>
                  <a:cubicBezTo>
                    <a:pt x="28243" y="37146"/>
                    <a:pt x="26174" y="36539"/>
                    <a:pt x="23926" y="35820"/>
                  </a:cubicBezTo>
                  <a:cubicBezTo>
                    <a:pt x="19586" y="34448"/>
                    <a:pt x="15291" y="33032"/>
                    <a:pt x="10929" y="31570"/>
                  </a:cubicBezTo>
                  <a:cubicBezTo>
                    <a:pt x="8815" y="30850"/>
                    <a:pt x="6522" y="30243"/>
                    <a:pt x="4408" y="29434"/>
                  </a:cubicBezTo>
                  <a:cubicBezTo>
                    <a:pt x="2384" y="28647"/>
                    <a:pt x="248" y="27702"/>
                    <a:pt x="91" y="25139"/>
                  </a:cubicBezTo>
                  <a:cubicBezTo>
                    <a:pt x="1" y="23767"/>
                    <a:pt x="293" y="22486"/>
                    <a:pt x="563" y="21294"/>
                  </a:cubicBezTo>
                  <a:cubicBezTo>
                    <a:pt x="855" y="20125"/>
                    <a:pt x="1238" y="19023"/>
                    <a:pt x="1552" y="17966"/>
                  </a:cubicBezTo>
                  <a:cubicBezTo>
                    <a:pt x="2564" y="14638"/>
                    <a:pt x="3576" y="11400"/>
                    <a:pt x="4566" y="8050"/>
                  </a:cubicBezTo>
                  <a:cubicBezTo>
                    <a:pt x="4858" y="7061"/>
                    <a:pt x="5285" y="5914"/>
                    <a:pt x="5690" y="4879"/>
                  </a:cubicBezTo>
                  <a:cubicBezTo>
                    <a:pt x="6072" y="3890"/>
                    <a:pt x="6477" y="2856"/>
                    <a:pt x="7061" y="1911"/>
                  </a:cubicBezTo>
                  <a:cubicBezTo>
                    <a:pt x="7601" y="1034"/>
                    <a:pt x="8343" y="157"/>
                    <a:pt x="9602" y="45"/>
                  </a:cubicBezTo>
                  <a:cubicBezTo>
                    <a:pt x="10164" y="0"/>
                    <a:pt x="10772" y="67"/>
                    <a:pt x="11334" y="135"/>
                  </a:cubicBezTo>
                  <a:cubicBezTo>
                    <a:pt x="12953" y="337"/>
                    <a:pt x="14369" y="810"/>
                    <a:pt x="15718" y="1214"/>
                  </a:cubicBezTo>
                  <a:cubicBezTo>
                    <a:pt x="17652" y="1821"/>
                    <a:pt x="19496" y="2249"/>
                    <a:pt x="21452" y="27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79"/>
            <p:cNvSpPr/>
            <p:nvPr/>
          </p:nvSpPr>
          <p:spPr>
            <a:xfrm>
              <a:off x="6389125" y="2860300"/>
              <a:ext cx="120300" cy="114700"/>
            </a:xfrm>
            <a:custGeom>
              <a:avLst/>
              <a:gdLst/>
              <a:ahLst/>
              <a:cxnLst/>
              <a:rect l="l" t="t" r="r" b="b"/>
              <a:pathLst>
                <a:path w="4812" h="4588" extrusionOk="0">
                  <a:moveTo>
                    <a:pt x="1754" y="1777"/>
                  </a:moveTo>
                  <a:cubicBezTo>
                    <a:pt x="2294" y="1957"/>
                    <a:pt x="2878" y="2092"/>
                    <a:pt x="3395" y="2294"/>
                  </a:cubicBezTo>
                  <a:cubicBezTo>
                    <a:pt x="3553" y="2069"/>
                    <a:pt x="3598" y="1732"/>
                    <a:pt x="3710" y="1417"/>
                  </a:cubicBezTo>
                  <a:cubicBezTo>
                    <a:pt x="3800" y="1192"/>
                    <a:pt x="3913" y="765"/>
                    <a:pt x="4227" y="720"/>
                  </a:cubicBezTo>
                  <a:cubicBezTo>
                    <a:pt x="4452" y="675"/>
                    <a:pt x="4767" y="855"/>
                    <a:pt x="4790" y="1102"/>
                  </a:cubicBezTo>
                  <a:cubicBezTo>
                    <a:pt x="4812" y="1372"/>
                    <a:pt x="4587" y="1799"/>
                    <a:pt x="4497" y="2092"/>
                  </a:cubicBezTo>
                  <a:cubicBezTo>
                    <a:pt x="4272" y="2676"/>
                    <a:pt x="4047" y="3283"/>
                    <a:pt x="3823" y="3913"/>
                  </a:cubicBezTo>
                  <a:cubicBezTo>
                    <a:pt x="3710" y="4250"/>
                    <a:pt x="3553" y="4588"/>
                    <a:pt x="3260" y="4588"/>
                  </a:cubicBezTo>
                  <a:cubicBezTo>
                    <a:pt x="2608" y="4588"/>
                    <a:pt x="2811" y="3711"/>
                    <a:pt x="3081" y="3193"/>
                  </a:cubicBezTo>
                  <a:cubicBezTo>
                    <a:pt x="2653" y="2946"/>
                    <a:pt x="2114" y="2766"/>
                    <a:pt x="1574" y="2631"/>
                  </a:cubicBezTo>
                  <a:cubicBezTo>
                    <a:pt x="1282" y="3014"/>
                    <a:pt x="1462" y="3801"/>
                    <a:pt x="877" y="3801"/>
                  </a:cubicBezTo>
                  <a:cubicBezTo>
                    <a:pt x="0" y="3823"/>
                    <a:pt x="697" y="2204"/>
                    <a:pt x="877" y="1687"/>
                  </a:cubicBezTo>
                  <a:cubicBezTo>
                    <a:pt x="967" y="1417"/>
                    <a:pt x="1079" y="1147"/>
                    <a:pt x="1169" y="877"/>
                  </a:cubicBezTo>
                  <a:cubicBezTo>
                    <a:pt x="1282" y="518"/>
                    <a:pt x="1304" y="203"/>
                    <a:pt x="1462" y="90"/>
                  </a:cubicBezTo>
                  <a:cubicBezTo>
                    <a:pt x="1619" y="0"/>
                    <a:pt x="1934" y="45"/>
                    <a:pt x="2046" y="180"/>
                  </a:cubicBezTo>
                  <a:cubicBezTo>
                    <a:pt x="2226" y="450"/>
                    <a:pt x="2046" y="810"/>
                    <a:pt x="1979" y="990"/>
                  </a:cubicBezTo>
                  <a:cubicBezTo>
                    <a:pt x="1889" y="1305"/>
                    <a:pt x="1866" y="1507"/>
                    <a:pt x="1754" y="17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79"/>
            <p:cNvSpPr/>
            <p:nvPr/>
          </p:nvSpPr>
          <p:spPr>
            <a:xfrm>
              <a:off x="6503800" y="2891225"/>
              <a:ext cx="102325" cy="115250"/>
            </a:xfrm>
            <a:custGeom>
              <a:avLst/>
              <a:gdLst/>
              <a:ahLst/>
              <a:cxnLst/>
              <a:rect l="l" t="t" r="r" b="b"/>
              <a:pathLst>
                <a:path w="4093" h="4610" extrusionOk="0">
                  <a:moveTo>
                    <a:pt x="990" y="23"/>
                  </a:moveTo>
                  <a:cubicBezTo>
                    <a:pt x="1169" y="0"/>
                    <a:pt x="1417" y="68"/>
                    <a:pt x="1462" y="315"/>
                  </a:cubicBezTo>
                  <a:cubicBezTo>
                    <a:pt x="1507" y="517"/>
                    <a:pt x="1304" y="922"/>
                    <a:pt x="1237" y="1169"/>
                  </a:cubicBezTo>
                  <a:cubicBezTo>
                    <a:pt x="1079" y="1664"/>
                    <a:pt x="810" y="2406"/>
                    <a:pt x="1079" y="2946"/>
                  </a:cubicBezTo>
                  <a:cubicBezTo>
                    <a:pt x="1124" y="3013"/>
                    <a:pt x="1259" y="3238"/>
                    <a:pt x="1484" y="3261"/>
                  </a:cubicBezTo>
                  <a:cubicBezTo>
                    <a:pt x="1911" y="3283"/>
                    <a:pt x="2271" y="2676"/>
                    <a:pt x="2474" y="2249"/>
                  </a:cubicBezTo>
                  <a:cubicBezTo>
                    <a:pt x="2698" y="1799"/>
                    <a:pt x="2766" y="1012"/>
                    <a:pt x="3216" y="1012"/>
                  </a:cubicBezTo>
                  <a:cubicBezTo>
                    <a:pt x="4093" y="1012"/>
                    <a:pt x="3440" y="2406"/>
                    <a:pt x="3238" y="2788"/>
                  </a:cubicBezTo>
                  <a:cubicBezTo>
                    <a:pt x="2901" y="3463"/>
                    <a:pt x="2001" y="4610"/>
                    <a:pt x="877" y="4025"/>
                  </a:cubicBezTo>
                  <a:cubicBezTo>
                    <a:pt x="382" y="3778"/>
                    <a:pt x="0" y="3058"/>
                    <a:pt x="68" y="2204"/>
                  </a:cubicBezTo>
                  <a:cubicBezTo>
                    <a:pt x="113" y="1844"/>
                    <a:pt x="292" y="1259"/>
                    <a:pt x="382" y="1012"/>
                  </a:cubicBezTo>
                  <a:cubicBezTo>
                    <a:pt x="472" y="697"/>
                    <a:pt x="630" y="90"/>
                    <a:pt x="990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79"/>
            <p:cNvSpPr/>
            <p:nvPr/>
          </p:nvSpPr>
          <p:spPr>
            <a:xfrm>
              <a:off x="6578000" y="2927200"/>
              <a:ext cx="129875" cy="118075"/>
            </a:xfrm>
            <a:custGeom>
              <a:avLst/>
              <a:gdLst/>
              <a:ahLst/>
              <a:cxnLst/>
              <a:rect l="l" t="t" r="r" b="b"/>
              <a:pathLst>
                <a:path w="5195" h="4723" extrusionOk="0">
                  <a:moveTo>
                    <a:pt x="2856" y="1867"/>
                  </a:moveTo>
                  <a:cubicBezTo>
                    <a:pt x="3283" y="1709"/>
                    <a:pt x="3620" y="1057"/>
                    <a:pt x="4115" y="967"/>
                  </a:cubicBezTo>
                  <a:cubicBezTo>
                    <a:pt x="5194" y="832"/>
                    <a:pt x="4655" y="2429"/>
                    <a:pt x="4542" y="3081"/>
                  </a:cubicBezTo>
                  <a:cubicBezTo>
                    <a:pt x="4430" y="3665"/>
                    <a:pt x="4452" y="4655"/>
                    <a:pt x="3958" y="4700"/>
                  </a:cubicBezTo>
                  <a:cubicBezTo>
                    <a:pt x="3733" y="4722"/>
                    <a:pt x="3463" y="4655"/>
                    <a:pt x="3418" y="4340"/>
                  </a:cubicBezTo>
                  <a:cubicBezTo>
                    <a:pt x="3351" y="4070"/>
                    <a:pt x="3531" y="3665"/>
                    <a:pt x="3576" y="3351"/>
                  </a:cubicBezTo>
                  <a:cubicBezTo>
                    <a:pt x="3643" y="3013"/>
                    <a:pt x="3688" y="2699"/>
                    <a:pt x="3733" y="2406"/>
                  </a:cubicBezTo>
                  <a:cubicBezTo>
                    <a:pt x="3396" y="2564"/>
                    <a:pt x="3058" y="3081"/>
                    <a:pt x="2564" y="3036"/>
                  </a:cubicBezTo>
                  <a:cubicBezTo>
                    <a:pt x="1912" y="2946"/>
                    <a:pt x="2046" y="2024"/>
                    <a:pt x="1822" y="1462"/>
                  </a:cubicBezTo>
                  <a:cubicBezTo>
                    <a:pt x="1597" y="1799"/>
                    <a:pt x="1484" y="2181"/>
                    <a:pt x="1304" y="2654"/>
                  </a:cubicBezTo>
                  <a:cubicBezTo>
                    <a:pt x="1215" y="2878"/>
                    <a:pt x="990" y="3643"/>
                    <a:pt x="585" y="3620"/>
                  </a:cubicBezTo>
                  <a:cubicBezTo>
                    <a:pt x="0" y="3598"/>
                    <a:pt x="248" y="3013"/>
                    <a:pt x="405" y="2519"/>
                  </a:cubicBezTo>
                  <a:cubicBezTo>
                    <a:pt x="630" y="1934"/>
                    <a:pt x="945" y="967"/>
                    <a:pt x="1215" y="517"/>
                  </a:cubicBezTo>
                  <a:cubicBezTo>
                    <a:pt x="1372" y="270"/>
                    <a:pt x="1732" y="0"/>
                    <a:pt x="2091" y="135"/>
                  </a:cubicBezTo>
                  <a:cubicBezTo>
                    <a:pt x="2339" y="225"/>
                    <a:pt x="2474" y="607"/>
                    <a:pt x="2586" y="900"/>
                  </a:cubicBezTo>
                  <a:cubicBezTo>
                    <a:pt x="2699" y="1237"/>
                    <a:pt x="2766" y="1484"/>
                    <a:pt x="2856" y="18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79"/>
            <p:cNvSpPr/>
            <p:nvPr/>
          </p:nvSpPr>
          <p:spPr>
            <a:xfrm>
              <a:off x="6693800" y="2969925"/>
              <a:ext cx="96700" cy="116950"/>
            </a:xfrm>
            <a:custGeom>
              <a:avLst/>
              <a:gdLst/>
              <a:ahLst/>
              <a:cxnLst/>
              <a:rect l="l" t="t" r="r" b="b"/>
              <a:pathLst>
                <a:path w="3868" h="4678" extrusionOk="0">
                  <a:moveTo>
                    <a:pt x="2924" y="3126"/>
                  </a:moveTo>
                  <a:cubicBezTo>
                    <a:pt x="2519" y="2856"/>
                    <a:pt x="1934" y="2788"/>
                    <a:pt x="1417" y="2631"/>
                  </a:cubicBezTo>
                  <a:cubicBezTo>
                    <a:pt x="1012" y="2743"/>
                    <a:pt x="922" y="3485"/>
                    <a:pt x="428" y="3463"/>
                  </a:cubicBezTo>
                  <a:cubicBezTo>
                    <a:pt x="270" y="3463"/>
                    <a:pt x="68" y="3306"/>
                    <a:pt x="45" y="3126"/>
                  </a:cubicBezTo>
                  <a:cubicBezTo>
                    <a:pt x="0" y="2788"/>
                    <a:pt x="338" y="2519"/>
                    <a:pt x="562" y="2249"/>
                  </a:cubicBezTo>
                  <a:cubicBezTo>
                    <a:pt x="922" y="1844"/>
                    <a:pt x="1529" y="1214"/>
                    <a:pt x="1979" y="832"/>
                  </a:cubicBezTo>
                  <a:cubicBezTo>
                    <a:pt x="2294" y="585"/>
                    <a:pt x="2924" y="0"/>
                    <a:pt x="3441" y="360"/>
                  </a:cubicBezTo>
                  <a:cubicBezTo>
                    <a:pt x="3778" y="630"/>
                    <a:pt x="3845" y="1529"/>
                    <a:pt x="3868" y="2046"/>
                  </a:cubicBezTo>
                  <a:cubicBezTo>
                    <a:pt x="3868" y="2339"/>
                    <a:pt x="3845" y="2968"/>
                    <a:pt x="3823" y="3553"/>
                  </a:cubicBezTo>
                  <a:cubicBezTo>
                    <a:pt x="3823" y="4115"/>
                    <a:pt x="3845" y="4632"/>
                    <a:pt x="3396" y="4655"/>
                  </a:cubicBezTo>
                  <a:cubicBezTo>
                    <a:pt x="2744" y="4677"/>
                    <a:pt x="2901" y="3868"/>
                    <a:pt x="2924" y="3126"/>
                  </a:cubicBezTo>
                  <a:close/>
                  <a:moveTo>
                    <a:pt x="2114" y="1934"/>
                  </a:moveTo>
                  <a:cubicBezTo>
                    <a:pt x="2406" y="2001"/>
                    <a:pt x="2699" y="2069"/>
                    <a:pt x="2946" y="2159"/>
                  </a:cubicBezTo>
                  <a:cubicBezTo>
                    <a:pt x="2879" y="1911"/>
                    <a:pt x="2946" y="1529"/>
                    <a:pt x="2834" y="1349"/>
                  </a:cubicBezTo>
                  <a:cubicBezTo>
                    <a:pt x="2609" y="1552"/>
                    <a:pt x="2339" y="1732"/>
                    <a:pt x="2114" y="19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79"/>
            <p:cNvSpPr/>
            <p:nvPr/>
          </p:nvSpPr>
          <p:spPr>
            <a:xfrm>
              <a:off x="6799475" y="2996900"/>
              <a:ext cx="107400" cy="105700"/>
            </a:xfrm>
            <a:custGeom>
              <a:avLst/>
              <a:gdLst/>
              <a:ahLst/>
              <a:cxnLst/>
              <a:rect l="l" t="t" r="r" b="b"/>
              <a:pathLst>
                <a:path w="4296" h="4228" extrusionOk="0">
                  <a:moveTo>
                    <a:pt x="2811" y="2541"/>
                  </a:moveTo>
                  <a:cubicBezTo>
                    <a:pt x="3126" y="2227"/>
                    <a:pt x="3171" y="990"/>
                    <a:pt x="3778" y="990"/>
                  </a:cubicBezTo>
                  <a:cubicBezTo>
                    <a:pt x="3958" y="990"/>
                    <a:pt x="4206" y="1125"/>
                    <a:pt x="4251" y="1350"/>
                  </a:cubicBezTo>
                  <a:cubicBezTo>
                    <a:pt x="4295" y="1574"/>
                    <a:pt x="4116" y="1912"/>
                    <a:pt x="4026" y="2114"/>
                  </a:cubicBezTo>
                  <a:cubicBezTo>
                    <a:pt x="3958" y="2294"/>
                    <a:pt x="3823" y="2541"/>
                    <a:pt x="3733" y="2789"/>
                  </a:cubicBezTo>
                  <a:cubicBezTo>
                    <a:pt x="3508" y="3396"/>
                    <a:pt x="3396" y="4228"/>
                    <a:pt x="2766" y="4205"/>
                  </a:cubicBezTo>
                  <a:cubicBezTo>
                    <a:pt x="2339" y="4183"/>
                    <a:pt x="2182" y="3598"/>
                    <a:pt x="2047" y="3193"/>
                  </a:cubicBezTo>
                  <a:cubicBezTo>
                    <a:pt x="1912" y="2766"/>
                    <a:pt x="1822" y="2361"/>
                    <a:pt x="1642" y="1912"/>
                  </a:cubicBezTo>
                  <a:cubicBezTo>
                    <a:pt x="1327" y="2249"/>
                    <a:pt x="1372" y="3621"/>
                    <a:pt x="765" y="3643"/>
                  </a:cubicBezTo>
                  <a:cubicBezTo>
                    <a:pt x="1" y="3666"/>
                    <a:pt x="540" y="2406"/>
                    <a:pt x="675" y="1934"/>
                  </a:cubicBezTo>
                  <a:cubicBezTo>
                    <a:pt x="855" y="1305"/>
                    <a:pt x="1125" y="0"/>
                    <a:pt x="1934" y="630"/>
                  </a:cubicBezTo>
                  <a:cubicBezTo>
                    <a:pt x="2182" y="810"/>
                    <a:pt x="2362" y="1237"/>
                    <a:pt x="2474" y="1507"/>
                  </a:cubicBezTo>
                  <a:cubicBezTo>
                    <a:pt x="2609" y="1844"/>
                    <a:pt x="2699" y="2159"/>
                    <a:pt x="2811" y="25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79"/>
            <p:cNvSpPr/>
            <p:nvPr/>
          </p:nvSpPr>
          <p:spPr>
            <a:xfrm>
              <a:off x="6362125" y="2976100"/>
              <a:ext cx="93350" cy="106825"/>
            </a:xfrm>
            <a:custGeom>
              <a:avLst/>
              <a:gdLst/>
              <a:ahLst/>
              <a:cxnLst/>
              <a:rect l="l" t="t" r="r" b="b"/>
              <a:pathLst>
                <a:path w="3734" h="4273" extrusionOk="0">
                  <a:moveTo>
                    <a:pt x="1687" y="158"/>
                  </a:moveTo>
                  <a:cubicBezTo>
                    <a:pt x="2856" y="0"/>
                    <a:pt x="3733" y="967"/>
                    <a:pt x="3711" y="2024"/>
                  </a:cubicBezTo>
                  <a:cubicBezTo>
                    <a:pt x="3666" y="3621"/>
                    <a:pt x="1934" y="4273"/>
                    <a:pt x="855" y="3441"/>
                  </a:cubicBezTo>
                  <a:cubicBezTo>
                    <a:pt x="1" y="2766"/>
                    <a:pt x="23" y="1192"/>
                    <a:pt x="833" y="518"/>
                  </a:cubicBezTo>
                  <a:cubicBezTo>
                    <a:pt x="1058" y="338"/>
                    <a:pt x="1260" y="225"/>
                    <a:pt x="1687" y="158"/>
                  </a:cubicBezTo>
                  <a:close/>
                  <a:moveTo>
                    <a:pt x="1170" y="1552"/>
                  </a:moveTo>
                  <a:cubicBezTo>
                    <a:pt x="923" y="2227"/>
                    <a:pt x="1350" y="2811"/>
                    <a:pt x="1822" y="2879"/>
                  </a:cubicBezTo>
                  <a:cubicBezTo>
                    <a:pt x="3036" y="3036"/>
                    <a:pt x="3104" y="922"/>
                    <a:pt x="1800" y="1057"/>
                  </a:cubicBezTo>
                  <a:cubicBezTo>
                    <a:pt x="1777" y="1057"/>
                    <a:pt x="1777" y="1102"/>
                    <a:pt x="1777" y="1102"/>
                  </a:cubicBezTo>
                  <a:cubicBezTo>
                    <a:pt x="1485" y="1147"/>
                    <a:pt x="1260" y="1350"/>
                    <a:pt x="1170" y="15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79"/>
            <p:cNvSpPr/>
            <p:nvPr/>
          </p:nvSpPr>
          <p:spPr>
            <a:xfrm>
              <a:off x="6454875" y="2996900"/>
              <a:ext cx="108525" cy="113575"/>
            </a:xfrm>
            <a:custGeom>
              <a:avLst/>
              <a:gdLst/>
              <a:ahLst/>
              <a:cxnLst/>
              <a:rect l="l" t="t" r="r" b="b"/>
              <a:pathLst>
                <a:path w="4341" h="4543" extrusionOk="0">
                  <a:moveTo>
                    <a:pt x="2542" y="2991"/>
                  </a:moveTo>
                  <a:cubicBezTo>
                    <a:pt x="2609" y="3328"/>
                    <a:pt x="3509" y="3553"/>
                    <a:pt x="3554" y="4025"/>
                  </a:cubicBezTo>
                  <a:cubicBezTo>
                    <a:pt x="3576" y="4318"/>
                    <a:pt x="3374" y="4520"/>
                    <a:pt x="3126" y="4543"/>
                  </a:cubicBezTo>
                  <a:cubicBezTo>
                    <a:pt x="2767" y="4543"/>
                    <a:pt x="2384" y="4115"/>
                    <a:pt x="2070" y="3868"/>
                  </a:cubicBezTo>
                  <a:cubicBezTo>
                    <a:pt x="1732" y="3553"/>
                    <a:pt x="1462" y="3283"/>
                    <a:pt x="1148" y="3126"/>
                  </a:cubicBezTo>
                  <a:cubicBezTo>
                    <a:pt x="1035" y="3396"/>
                    <a:pt x="1035" y="3778"/>
                    <a:pt x="765" y="3891"/>
                  </a:cubicBezTo>
                  <a:cubicBezTo>
                    <a:pt x="653" y="3891"/>
                    <a:pt x="541" y="3891"/>
                    <a:pt x="428" y="3891"/>
                  </a:cubicBezTo>
                  <a:cubicBezTo>
                    <a:pt x="1" y="3598"/>
                    <a:pt x="338" y="2631"/>
                    <a:pt x="473" y="2114"/>
                  </a:cubicBezTo>
                  <a:cubicBezTo>
                    <a:pt x="608" y="1619"/>
                    <a:pt x="720" y="1125"/>
                    <a:pt x="923" y="810"/>
                  </a:cubicBezTo>
                  <a:cubicBezTo>
                    <a:pt x="1507" y="0"/>
                    <a:pt x="3194" y="518"/>
                    <a:pt x="3689" y="1125"/>
                  </a:cubicBezTo>
                  <a:cubicBezTo>
                    <a:pt x="4341" y="1912"/>
                    <a:pt x="3689" y="2946"/>
                    <a:pt x="2542" y="2991"/>
                  </a:cubicBezTo>
                  <a:close/>
                  <a:moveTo>
                    <a:pt x="1777" y="1327"/>
                  </a:moveTo>
                  <a:cubicBezTo>
                    <a:pt x="1575" y="1462"/>
                    <a:pt x="1530" y="1754"/>
                    <a:pt x="1440" y="2024"/>
                  </a:cubicBezTo>
                  <a:cubicBezTo>
                    <a:pt x="2002" y="2092"/>
                    <a:pt x="2789" y="2182"/>
                    <a:pt x="3014" y="1799"/>
                  </a:cubicBezTo>
                  <a:cubicBezTo>
                    <a:pt x="2767" y="1485"/>
                    <a:pt x="2339" y="1327"/>
                    <a:pt x="1777" y="13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79"/>
            <p:cNvSpPr/>
            <p:nvPr/>
          </p:nvSpPr>
          <p:spPr>
            <a:xfrm>
              <a:off x="6545950" y="3037375"/>
              <a:ext cx="109650" cy="127075"/>
            </a:xfrm>
            <a:custGeom>
              <a:avLst/>
              <a:gdLst/>
              <a:ahLst/>
              <a:cxnLst/>
              <a:rect l="l" t="t" r="r" b="b"/>
              <a:pathLst>
                <a:path w="4386" h="5083" extrusionOk="0">
                  <a:moveTo>
                    <a:pt x="2901" y="3148"/>
                  </a:moveTo>
                  <a:cubicBezTo>
                    <a:pt x="2474" y="2901"/>
                    <a:pt x="2024" y="2991"/>
                    <a:pt x="2024" y="2541"/>
                  </a:cubicBezTo>
                  <a:cubicBezTo>
                    <a:pt x="2024" y="1979"/>
                    <a:pt x="2631" y="2182"/>
                    <a:pt x="3059" y="2294"/>
                  </a:cubicBezTo>
                  <a:cubicBezTo>
                    <a:pt x="3486" y="2429"/>
                    <a:pt x="4093" y="2496"/>
                    <a:pt x="4250" y="2879"/>
                  </a:cubicBezTo>
                  <a:cubicBezTo>
                    <a:pt x="4385" y="3283"/>
                    <a:pt x="4183" y="3823"/>
                    <a:pt x="4115" y="4138"/>
                  </a:cubicBezTo>
                  <a:cubicBezTo>
                    <a:pt x="4048" y="4430"/>
                    <a:pt x="4003" y="5015"/>
                    <a:pt x="3576" y="5060"/>
                  </a:cubicBezTo>
                  <a:cubicBezTo>
                    <a:pt x="3014" y="5082"/>
                    <a:pt x="2991" y="4498"/>
                    <a:pt x="3194" y="4048"/>
                  </a:cubicBezTo>
                  <a:cubicBezTo>
                    <a:pt x="2856" y="4070"/>
                    <a:pt x="2654" y="4183"/>
                    <a:pt x="2182" y="4115"/>
                  </a:cubicBezTo>
                  <a:cubicBezTo>
                    <a:pt x="518" y="3890"/>
                    <a:pt x="1" y="1687"/>
                    <a:pt x="1215" y="630"/>
                  </a:cubicBezTo>
                  <a:cubicBezTo>
                    <a:pt x="1665" y="270"/>
                    <a:pt x="2609" y="0"/>
                    <a:pt x="3351" y="383"/>
                  </a:cubicBezTo>
                  <a:cubicBezTo>
                    <a:pt x="3621" y="518"/>
                    <a:pt x="4273" y="1035"/>
                    <a:pt x="4250" y="1462"/>
                  </a:cubicBezTo>
                  <a:cubicBezTo>
                    <a:pt x="4228" y="1687"/>
                    <a:pt x="4048" y="1912"/>
                    <a:pt x="3756" y="1912"/>
                  </a:cubicBezTo>
                  <a:cubicBezTo>
                    <a:pt x="3351" y="1889"/>
                    <a:pt x="3216" y="1282"/>
                    <a:pt x="2811" y="1170"/>
                  </a:cubicBezTo>
                  <a:cubicBezTo>
                    <a:pt x="2047" y="900"/>
                    <a:pt x="1462" y="1529"/>
                    <a:pt x="1462" y="2159"/>
                  </a:cubicBezTo>
                  <a:cubicBezTo>
                    <a:pt x="1440" y="2811"/>
                    <a:pt x="2024" y="3418"/>
                    <a:pt x="2901" y="31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79"/>
            <p:cNvSpPr/>
            <p:nvPr/>
          </p:nvSpPr>
          <p:spPr>
            <a:xfrm>
              <a:off x="6656700" y="3082350"/>
              <a:ext cx="109075" cy="110750"/>
            </a:xfrm>
            <a:custGeom>
              <a:avLst/>
              <a:gdLst/>
              <a:ahLst/>
              <a:cxnLst/>
              <a:rect l="l" t="t" r="r" b="b"/>
              <a:pathLst>
                <a:path w="4363" h="4430" extrusionOk="0">
                  <a:moveTo>
                    <a:pt x="3216" y="3261"/>
                  </a:moveTo>
                  <a:cubicBezTo>
                    <a:pt x="2654" y="2991"/>
                    <a:pt x="2002" y="2789"/>
                    <a:pt x="1372" y="2564"/>
                  </a:cubicBezTo>
                  <a:cubicBezTo>
                    <a:pt x="877" y="2744"/>
                    <a:pt x="945" y="3351"/>
                    <a:pt x="472" y="3351"/>
                  </a:cubicBezTo>
                  <a:cubicBezTo>
                    <a:pt x="315" y="3351"/>
                    <a:pt x="90" y="3193"/>
                    <a:pt x="68" y="3036"/>
                  </a:cubicBezTo>
                  <a:cubicBezTo>
                    <a:pt x="0" y="2654"/>
                    <a:pt x="338" y="2384"/>
                    <a:pt x="562" y="2114"/>
                  </a:cubicBezTo>
                  <a:cubicBezTo>
                    <a:pt x="1170" y="1417"/>
                    <a:pt x="1889" y="585"/>
                    <a:pt x="2744" y="203"/>
                  </a:cubicBezTo>
                  <a:cubicBezTo>
                    <a:pt x="3171" y="0"/>
                    <a:pt x="3665" y="383"/>
                    <a:pt x="3823" y="675"/>
                  </a:cubicBezTo>
                  <a:cubicBezTo>
                    <a:pt x="4138" y="1215"/>
                    <a:pt x="4093" y="2114"/>
                    <a:pt x="4115" y="2654"/>
                  </a:cubicBezTo>
                  <a:cubicBezTo>
                    <a:pt x="4138" y="3126"/>
                    <a:pt x="4363" y="4430"/>
                    <a:pt x="3688" y="4430"/>
                  </a:cubicBezTo>
                  <a:cubicBezTo>
                    <a:pt x="3171" y="4430"/>
                    <a:pt x="3216" y="3823"/>
                    <a:pt x="3216" y="3261"/>
                  </a:cubicBezTo>
                  <a:close/>
                  <a:moveTo>
                    <a:pt x="2024" y="1889"/>
                  </a:moveTo>
                  <a:cubicBezTo>
                    <a:pt x="2429" y="1979"/>
                    <a:pt x="2789" y="2136"/>
                    <a:pt x="3171" y="2271"/>
                  </a:cubicBezTo>
                  <a:cubicBezTo>
                    <a:pt x="3126" y="1844"/>
                    <a:pt x="3171" y="1349"/>
                    <a:pt x="2968" y="1102"/>
                  </a:cubicBezTo>
                  <a:cubicBezTo>
                    <a:pt x="2609" y="1327"/>
                    <a:pt x="2294" y="1574"/>
                    <a:pt x="2024" y="18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79"/>
            <p:cNvSpPr/>
            <p:nvPr/>
          </p:nvSpPr>
          <p:spPr>
            <a:xfrm>
              <a:off x="6765200" y="3114375"/>
              <a:ext cx="118075" cy="116975"/>
            </a:xfrm>
            <a:custGeom>
              <a:avLst/>
              <a:gdLst/>
              <a:ahLst/>
              <a:cxnLst/>
              <a:rect l="l" t="t" r="r" b="b"/>
              <a:pathLst>
                <a:path w="4723" h="4679" extrusionOk="0">
                  <a:moveTo>
                    <a:pt x="3036" y="2812"/>
                  </a:moveTo>
                  <a:cubicBezTo>
                    <a:pt x="3350" y="2407"/>
                    <a:pt x="3193" y="878"/>
                    <a:pt x="3980" y="945"/>
                  </a:cubicBezTo>
                  <a:cubicBezTo>
                    <a:pt x="4722" y="1013"/>
                    <a:pt x="4160" y="2227"/>
                    <a:pt x="4025" y="2722"/>
                  </a:cubicBezTo>
                  <a:cubicBezTo>
                    <a:pt x="3868" y="3261"/>
                    <a:pt x="3800" y="3779"/>
                    <a:pt x="3643" y="4116"/>
                  </a:cubicBezTo>
                  <a:cubicBezTo>
                    <a:pt x="3530" y="4408"/>
                    <a:pt x="3283" y="4678"/>
                    <a:pt x="2923" y="4611"/>
                  </a:cubicBezTo>
                  <a:cubicBezTo>
                    <a:pt x="2473" y="4543"/>
                    <a:pt x="2316" y="3599"/>
                    <a:pt x="2204" y="3239"/>
                  </a:cubicBezTo>
                  <a:cubicBezTo>
                    <a:pt x="2024" y="2722"/>
                    <a:pt x="1844" y="2272"/>
                    <a:pt x="1664" y="1710"/>
                  </a:cubicBezTo>
                  <a:cubicBezTo>
                    <a:pt x="1529" y="1957"/>
                    <a:pt x="1439" y="2340"/>
                    <a:pt x="1282" y="2767"/>
                  </a:cubicBezTo>
                  <a:cubicBezTo>
                    <a:pt x="1124" y="3216"/>
                    <a:pt x="1102" y="3846"/>
                    <a:pt x="472" y="3734"/>
                  </a:cubicBezTo>
                  <a:cubicBezTo>
                    <a:pt x="0" y="3419"/>
                    <a:pt x="517" y="2384"/>
                    <a:pt x="652" y="1845"/>
                  </a:cubicBezTo>
                  <a:cubicBezTo>
                    <a:pt x="742" y="1575"/>
                    <a:pt x="810" y="1328"/>
                    <a:pt x="877" y="1080"/>
                  </a:cubicBezTo>
                  <a:cubicBezTo>
                    <a:pt x="1034" y="608"/>
                    <a:pt x="1259" y="1"/>
                    <a:pt x="1889" y="338"/>
                  </a:cubicBezTo>
                  <a:cubicBezTo>
                    <a:pt x="2518" y="676"/>
                    <a:pt x="2676" y="2205"/>
                    <a:pt x="3036" y="28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79"/>
            <p:cNvSpPr/>
            <p:nvPr/>
          </p:nvSpPr>
          <p:spPr>
            <a:xfrm>
              <a:off x="6094550" y="2769225"/>
              <a:ext cx="236675" cy="251300"/>
            </a:xfrm>
            <a:custGeom>
              <a:avLst/>
              <a:gdLst/>
              <a:ahLst/>
              <a:cxnLst/>
              <a:rect l="l" t="t" r="r" b="b"/>
              <a:pathLst>
                <a:path w="9467" h="10052" extrusionOk="0">
                  <a:moveTo>
                    <a:pt x="6701" y="3756"/>
                  </a:moveTo>
                  <a:cubicBezTo>
                    <a:pt x="7173" y="3913"/>
                    <a:pt x="7713" y="4048"/>
                    <a:pt x="8298" y="4228"/>
                  </a:cubicBezTo>
                  <a:cubicBezTo>
                    <a:pt x="8725" y="4363"/>
                    <a:pt x="9310" y="4543"/>
                    <a:pt x="9400" y="4948"/>
                  </a:cubicBezTo>
                  <a:cubicBezTo>
                    <a:pt x="9467" y="5352"/>
                    <a:pt x="9287" y="6094"/>
                    <a:pt x="9175" y="6387"/>
                  </a:cubicBezTo>
                  <a:cubicBezTo>
                    <a:pt x="9040" y="6679"/>
                    <a:pt x="8927" y="7309"/>
                    <a:pt x="8545" y="7399"/>
                  </a:cubicBezTo>
                  <a:cubicBezTo>
                    <a:pt x="8140" y="7466"/>
                    <a:pt x="7578" y="7219"/>
                    <a:pt x="7196" y="7106"/>
                  </a:cubicBezTo>
                  <a:cubicBezTo>
                    <a:pt x="6814" y="7016"/>
                    <a:pt x="6431" y="6926"/>
                    <a:pt x="6027" y="6836"/>
                  </a:cubicBezTo>
                  <a:cubicBezTo>
                    <a:pt x="5779" y="7848"/>
                    <a:pt x="5689" y="9332"/>
                    <a:pt x="4835" y="9715"/>
                  </a:cubicBezTo>
                  <a:cubicBezTo>
                    <a:pt x="4115" y="10052"/>
                    <a:pt x="2609" y="9827"/>
                    <a:pt x="2406" y="9175"/>
                  </a:cubicBezTo>
                  <a:cubicBezTo>
                    <a:pt x="2249" y="8680"/>
                    <a:pt x="2474" y="8118"/>
                    <a:pt x="2586" y="7668"/>
                  </a:cubicBezTo>
                  <a:cubicBezTo>
                    <a:pt x="2721" y="7174"/>
                    <a:pt x="2811" y="6746"/>
                    <a:pt x="2924" y="6274"/>
                  </a:cubicBezTo>
                  <a:cubicBezTo>
                    <a:pt x="2474" y="6162"/>
                    <a:pt x="1957" y="6072"/>
                    <a:pt x="1440" y="5937"/>
                  </a:cubicBezTo>
                  <a:cubicBezTo>
                    <a:pt x="967" y="5825"/>
                    <a:pt x="383" y="5712"/>
                    <a:pt x="225" y="5352"/>
                  </a:cubicBezTo>
                  <a:cubicBezTo>
                    <a:pt x="0" y="4858"/>
                    <a:pt x="270" y="4273"/>
                    <a:pt x="428" y="3846"/>
                  </a:cubicBezTo>
                  <a:cubicBezTo>
                    <a:pt x="563" y="3464"/>
                    <a:pt x="742" y="2901"/>
                    <a:pt x="1147" y="2766"/>
                  </a:cubicBezTo>
                  <a:cubicBezTo>
                    <a:pt x="1552" y="2632"/>
                    <a:pt x="2092" y="2834"/>
                    <a:pt x="2474" y="2901"/>
                  </a:cubicBezTo>
                  <a:cubicBezTo>
                    <a:pt x="2901" y="3014"/>
                    <a:pt x="3261" y="3126"/>
                    <a:pt x="3666" y="3216"/>
                  </a:cubicBezTo>
                  <a:cubicBezTo>
                    <a:pt x="3868" y="2699"/>
                    <a:pt x="4003" y="1013"/>
                    <a:pt x="4655" y="473"/>
                  </a:cubicBezTo>
                  <a:cubicBezTo>
                    <a:pt x="5262" y="1"/>
                    <a:pt x="6769" y="113"/>
                    <a:pt x="7061" y="743"/>
                  </a:cubicBezTo>
                  <a:cubicBezTo>
                    <a:pt x="7421" y="1552"/>
                    <a:pt x="6881" y="3081"/>
                    <a:pt x="6701" y="37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79"/>
            <p:cNvSpPr/>
            <p:nvPr/>
          </p:nvSpPr>
          <p:spPr>
            <a:xfrm>
              <a:off x="6072625" y="2423050"/>
              <a:ext cx="1002900" cy="502475"/>
            </a:xfrm>
            <a:custGeom>
              <a:avLst/>
              <a:gdLst/>
              <a:ahLst/>
              <a:cxnLst/>
              <a:rect l="l" t="t" r="r" b="b"/>
              <a:pathLst>
                <a:path w="40116" h="20099" extrusionOk="0">
                  <a:moveTo>
                    <a:pt x="5358" y="0"/>
                  </a:moveTo>
                  <a:cubicBezTo>
                    <a:pt x="5233" y="0"/>
                    <a:pt x="5111" y="6"/>
                    <a:pt x="4992" y="19"/>
                  </a:cubicBezTo>
                  <a:cubicBezTo>
                    <a:pt x="3733" y="154"/>
                    <a:pt x="2991" y="1008"/>
                    <a:pt x="2451" y="1908"/>
                  </a:cubicBezTo>
                  <a:cubicBezTo>
                    <a:pt x="1867" y="2830"/>
                    <a:pt x="1462" y="3864"/>
                    <a:pt x="1080" y="4853"/>
                  </a:cubicBezTo>
                  <a:cubicBezTo>
                    <a:pt x="675" y="5865"/>
                    <a:pt x="293" y="6967"/>
                    <a:pt x="0" y="7934"/>
                  </a:cubicBezTo>
                  <a:lnTo>
                    <a:pt x="38991" y="20099"/>
                  </a:lnTo>
                  <a:cubicBezTo>
                    <a:pt x="39463" y="18547"/>
                    <a:pt x="39845" y="16906"/>
                    <a:pt x="40003" y="15062"/>
                  </a:cubicBezTo>
                  <a:cubicBezTo>
                    <a:pt x="40115" y="13735"/>
                    <a:pt x="40048" y="12386"/>
                    <a:pt x="39553" y="11307"/>
                  </a:cubicBezTo>
                  <a:cubicBezTo>
                    <a:pt x="39283" y="10722"/>
                    <a:pt x="38946" y="10295"/>
                    <a:pt x="38519" y="9935"/>
                  </a:cubicBezTo>
                  <a:cubicBezTo>
                    <a:pt x="38406" y="10160"/>
                    <a:pt x="38226" y="10362"/>
                    <a:pt x="38069" y="10407"/>
                  </a:cubicBezTo>
                  <a:cubicBezTo>
                    <a:pt x="37998" y="10435"/>
                    <a:pt x="37913" y="10446"/>
                    <a:pt x="37818" y="10446"/>
                  </a:cubicBezTo>
                  <a:cubicBezTo>
                    <a:pt x="37523" y="10446"/>
                    <a:pt x="37139" y="10335"/>
                    <a:pt x="36832" y="10250"/>
                  </a:cubicBezTo>
                  <a:cubicBezTo>
                    <a:pt x="35663" y="9890"/>
                    <a:pt x="34809" y="9598"/>
                    <a:pt x="33572" y="9238"/>
                  </a:cubicBezTo>
                  <a:cubicBezTo>
                    <a:pt x="32920" y="9036"/>
                    <a:pt x="32110" y="8833"/>
                    <a:pt x="31301" y="8586"/>
                  </a:cubicBezTo>
                  <a:cubicBezTo>
                    <a:pt x="30671" y="8406"/>
                    <a:pt x="29524" y="8204"/>
                    <a:pt x="29367" y="7664"/>
                  </a:cubicBezTo>
                  <a:cubicBezTo>
                    <a:pt x="29277" y="7372"/>
                    <a:pt x="29434" y="6855"/>
                    <a:pt x="29704" y="6607"/>
                  </a:cubicBezTo>
                  <a:cubicBezTo>
                    <a:pt x="29030" y="6405"/>
                    <a:pt x="28310" y="6203"/>
                    <a:pt x="27568" y="6023"/>
                  </a:cubicBezTo>
                  <a:cubicBezTo>
                    <a:pt x="27298" y="7012"/>
                    <a:pt x="26984" y="7912"/>
                    <a:pt x="26646" y="8946"/>
                  </a:cubicBezTo>
                  <a:cubicBezTo>
                    <a:pt x="26421" y="9710"/>
                    <a:pt x="26152" y="11194"/>
                    <a:pt x="25320" y="11464"/>
                  </a:cubicBezTo>
                  <a:cubicBezTo>
                    <a:pt x="25188" y="11504"/>
                    <a:pt x="25054" y="11520"/>
                    <a:pt x="24918" y="11520"/>
                  </a:cubicBezTo>
                  <a:cubicBezTo>
                    <a:pt x="24589" y="11520"/>
                    <a:pt x="24246" y="11425"/>
                    <a:pt x="23880" y="11329"/>
                  </a:cubicBezTo>
                  <a:cubicBezTo>
                    <a:pt x="21722" y="10812"/>
                    <a:pt x="19698" y="10340"/>
                    <a:pt x="17719" y="9620"/>
                  </a:cubicBezTo>
                  <a:cubicBezTo>
                    <a:pt x="16932" y="9328"/>
                    <a:pt x="16078" y="8991"/>
                    <a:pt x="15853" y="8339"/>
                  </a:cubicBezTo>
                  <a:cubicBezTo>
                    <a:pt x="15516" y="7417"/>
                    <a:pt x="15943" y="6270"/>
                    <a:pt x="16145" y="5416"/>
                  </a:cubicBezTo>
                  <a:cubicBezTo>
                    <a:pt x="16370" y="4471"/>
                    <a:pt x="16595" y="3617"/>
                    <a:pt x="16842" y="2762"/>
                  </a:cubicBezTo>
                  <a:cubicBezTo>
                    <a:pt x="16348" y="2627"/>
                    <a:pt x="15875" y="2492"/>
                    <a:pt x="15403" y="2358"/>
                  </a:cubicBezTo>
                  <a:cubicBezTo>
                    <a:pt x="15403" y="2380"/>
                    <a:pt x="15403" y="2380"/>
                    <a:pt x="15403" y="2380"/>
                  </a:cubicBezTo>
                  <a:cubicBezTo>
                    <a:pt x="15516" y="2897"/>
                    <a:pt x="15133" y="3459"/>
                    <a:pt x="14864" y="3572"/>
                  </a:cubicBezTo>
                  <a:cubicBezTo>
                    <a:pt x="14787" y="3599"/>
                    <a:pt x="14698" y="3610"/>
                    <a:pt x="14600" y="3610"/>
                  </a:cubicBezTo>
                  <a:cubicBezTo>
                    <a:pt x="14296" y="3610"/>
                    <a:pt x="13916" y="3500"/>
                    <a:pt x="13627" y="3414"/>
                  </a:cubicBezTo>
                  <a:cubicBezTo>
                    <a:pt x="12458" y="3055"/>
                    <a:pt x="11603" y="2762"/>
                    <a:pt x="10344" y="2380"/>
                  </a:cubicBezTo>
                  <a:cubicBezTo>
                    <a:pt x="9692" y="2200"/>
                    <a:pt x="8905" y="1998"/>
                    <a:pt x="8095" y="1750"/>
                  </a:cubicBezTo>
                  <a:cubicBezTo>
                    <a:pt x="7466" y="1571"/>
                    <a:pt x="6319" y="1368"/>
                    <a:pt x="6162" y="828"/>
                  </a:cubicBezTo>
                  <a:cubicBezTo>
                    <a:pt x="6094" y="626"/>
                    <a:pt x="6162" y="311"/>
                    <a:pt x="6274" y="64"/>
                  </a:cubicBezTo>
                  <a:cubicBezTo>
                    <a:pt x="5972" y="32"/>
                    <a:pt x="5659" y="0"/>
                    <a:pt x="53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79"/>
            <p:cNvSpPr/>
            <p:nvPr/>
          </p:nvSpPr>
          <p:spPr>
            <a:xfrm>
              <a:off x="6229475" y="2413950"/>
              <a:ext cx="228250" cy="68050"/>
            </a:xfrm>
            <a:custGeom>
              <a:avLst/>
              <a:gdLst/>
              <a:ahLst/>
              <a:cxnLst/>
              <a:rect l="l" t="t" r="r" b="b"/>
              <a:pathLst>
                <a:path w="9130" h="2722" extrusionOk="0">
                  <a:moveTo>
                    <a:pt x="562" y="1"/>
                  </a:moveTo>
                  <a:cubicBezTo>
                    <a:pt x="517" y="1"/>
                    <a:pt x="495" y="23"/>
                    <a:pt x="495" y="23"/>
                  </a:cubicBezTo>
                  <a:lnTo>
                    <a:pt x="427" y="23"/>
                  </a:lnTo>
                  <a:cubicBezTo>
                    <a:pt x="247" y="68"/>
                    <a:pt x="112" y="226"/>
                    <a:pt x="0" y="428"/>
                  </a:cubicBezTo>
                  <a:cubicBezTo>
                    <a:pt x="157" y="450"/>
                    <a:pt x="315" y="473"/>
                    <a:pt x="450" y="473"/>
                  </a:cubicBezTo>
                  <a:cubicBezTo>
                    <a:pt x="2069" y="675"/>
                    <a:pt x="3485" y="1148"/>
                    <a:pt x="4834" y="1552"/>
                  </a:cubicBezTo>
                  <a:cubicBezTo>
                    <a:pt x="6274" y="2002"/>
                    <a:pt x="7690" y="2362"/>
                    <a:pt x="9129" y="2722"/>
                  </a:cubicBezTo>
                  <a:cubicBezTo>
                    <a:pt x="8994" y="2294"/>
                    <a:pt x="7848" y="1935"/>
                    <a:pt x="7330" y="1732"/>
                  </a:cubicBezTo>
                  <a:cubicBezTo>
                    <a:pt x="5801" y="1170"/>
                    <a:pt x="4362" y="833"/>
                    <a:pt x="2946" y="473"/>
                  </a:cubicBezTo>
                  <a:cubicBezTo>
                    <a:pt x="2181" y="271"/>
                    <a:pt x="1394" y="1"/>
                    <a:pt x="5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79"/>
            <p:cNvSpPr/>
            <p:nvPr/>
          </p:nvSpPr>
          <p:spPr>
            <a:xfrm>
              <a:off x="6224975" y="2424625"/>
              <a:ext cx="235550" cy="88700"/>
            </a:xfrm>
            <a:custGeom>
              <a:avLst/>
              <a:gdLst/>
              <a:ahLst/>
              <a:cxnLst/>
              <a:rect l="l" t="t" r="r" b="b"/>
              <a:pathLst>
                <a:path w="9422" h="3548" extrusionOk="0">
                  <a:moveTo>
                    <a:pt x="180" y="1"/>
                  </a:moveTo>
                  <a:cubicBezTo>
                    <a:pt x="68" y="248"/>
                    <a:pt x="0" y="563"/>
                    <a:pt x="68" y="765"/>
                  </a:cubicBezTo>
                  <a:cubicBezTo>
                    <a:pt x="225" y="1305"/>
                    <a:pt x="1372" y="1508"/>
                    <a:pt x="2001" y="1687"/>
                  </a:cubicBezTo>
                  <a:cubicBezTo>
                    <a:pt x="2811" y="1912"/>
                    <a:pt x="3598" y="2137"/>
                    <a:pt x="4250" y="2317"/>
                  </a:cubicBezTo>
                  <a:cubicBezTo>
                    <a:pt x="5509" y="2699"/>
                    <a:pt x="6364" y="2992"/>
                    <a:pt x="7533" y="3351"/>
                  </a:cubicBezTo>
                  <a:cubicBezTo>
                    <a:pt x="7822" y="3437"/>
                    <a:pt x="8202" y="3547"/>
                    <a:pt x="8506" y="3547"/>
                  </a:cubicBezTo>
                  <a:cubicBezTo>
                    <a:pt x="8604" y="3547"/>
                    <a:pt x="8693" y="3536"/>
                    <a:pt x="8770" y="3509"/>
                  </a:cubicBezTo>
                  <a:cubicBezTo>
                    <a:pt x="9039" y="3396"/>
                    <a:pt x="9422" y="2834"/>
                    <a:pt x="9309" y="2317"/>
                  </a:cubicBezTo>
                  <a:cubicBezTo>
                    <a:pt x="9309" y="2317"/>
                    <a:pt x="9309" y="2317"/>
                    <a:pt x="9309" y="2295"/>
                  </a:cubicBezTo>
                  <a:cubicBezTo>
                    <a:pt x="7870" y="1935"/>
                    <a:pt x="6454" y="1575"/>
                    <a:pt x="5014" y="1125"/>
                  </a:cubicBezTo>
                  <a:cubicBezTo>
                    <a:pt x="3665" y="721"/>
                    <a:pt x="2249" y="248"/>
                    <a:pt x="630" y="46"/>
                  </a:cubicBezTo>
                  <a:cubicBezTo>
                    <a:pt x="495" y="46"/>
                    <a:pt x="337" y="23"/>
                    <a:pt x="1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79"/>
            <p:cNvSpPr/>
            <p:nvPr/>
          </p:nvSpPr>
          <p:spPr>
            <a:xfrm>
              <a:off x="6815225" y="2584850"/>
              <a:ext cx="224325" cy="86600"/>
            </a:xfrm>
            <a:custGeom>
              <a:avLst/>
              <a:gdLst/>
              <a:ahLst/>
              <a:cxnLst/>
              <a:rect l="l" t="t" r="r" b="b"/>
              <a:pathLst>
                <a:path w="8973" h="3464" extrusionOk="0">
                  <a:moveTo>
                    <a:pt x="338" y="0"/>
                  </a:moveTo>
                  <a:cubicBezTo>
                    <a:pt x="293" y="0"/>
                    <a:pt x="293" y="23"/>
                    <a:pt x="270" y="23"/>
                  </a:cubicBezTo>
                  <a:lnTo>
                    <a:pt x="203" y="23"/>
                  </a:lnTo>
                  <a:cubicBezTo>
                    <a:pt x="135" y="45"/>
                    <a:pt x="68" y="90"/>
                    <a:pt x="0" y="135"/>
                  </a:cubicBezTo>
                  <a:cubicBezTo>
                    <a:pt x="1529" y="608"/>
                    <a:pt x="2946" y="1125"/>
                    <a:pt x="4475" y="1597"/>
                  </a:cubicBezTo>
                  <a:cubicBezTo>
                    <a:pt x="5577" y="1934"/>
                    <a:pt x="6701" y="2271"/>
                    <a:pt x="7645" y="2721"/>
                  </a:cubicBezTo>
                  <a:cubicBezTo>
                    <a:pt x="8095" y="2946"/>
                    <a:pt x="8477" y="3171"/>
                    <a:pt x="8815" y="3463"/>
                  </a:cubicBezTo>
                  <a:cubicBezTo>
                    <a:pt x="8905" y="3238"/>
                    <a:pt x="8972" y="2991"/>
                    <a:pt x="8905" y="2766"/>
                  </a:cubicBezTo>
                  <a:cubicBezTo>
                    <a:pt x="8815" y="2294"/>
                    <a:pt x="7623" y="1934"/>
                    <a:pt x="7106" y="1732"/>
                  </a:cubicBezTo>
                  <a:cubicBezTo>
                    <a:pt x="5599" y="1170"/>
                    <a:pt x="4138" y="832"/>
                    <a:pt x="2721" y="473"/>
                  </a:cubicBezTo>
                  <a:cubicBezTo>
                    <a:pt x="1957" y="270"/>
                    <a:pt x="1192" y="0"/>
                    <a:pt x="3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79"/>
            <p:cNvSpPr/>
            <p:nvPr/>
          </p:nvSpPr>
          <p:spPr>
            <a:xfrm>
              <a:off x="6804550" y="2588225"/>
              <a:ext cx="231050" cy="96000"/>
            </a:xfrm>
            <a:custGeom>
              <a:avLst/>
              <a:gdLst/>
              <a:ahLst/>
              <a:cxnLst/>
              <a:rect l="l" t="t" r="r" b="b"/>
              <a:pathLst>
                <a:path w="9242" h="3840" extrusionOk="0">
                  <a:moveTo>
                    <a:pt x="427" y="0"/>
                  </a:moveTo>
                  <a:cubicBezTo>
                    <a:pt x="157" y="248"/>
                    <a:pt x="0" y="765"/>
                    <a:pt x="90" y="1057"/>
                  </a:cubicBezTo>
                  <a:cubicBezTo>
                    <a:pt x="247" y="1597"/>
                    <a:pt x="1394" y="1799"/>
                    <a:pt x="2024" y="1979"/>
                  </a:cubicBezTo>
                  <a:cubicBezTo>
                    <a:pt x="2833" y="2204"/>
                    <a:pt x="3643" y="2429"/>
                    <a:pt x="4295" y="2631"/>
                  </a:cubicBezTo>
                  <a:cubicBezTo>
                    <a:pt x="5532" y="2991"/>
                    <a:pt x="6386" y="3283"/>
                    <a:pt x="7555" y="3643"/>
                  </a:cubicBezTo>
                  <a:cubicBezTo>
                    <a:pt x="7862" y="3728"/>
                    <a:pt x="8246" y="3839"/>
                    <a:pt x="8541" y="3839"/>
                  </a:cubicBezTo>
                  <a:cubicBezTo>
                    <a:pt x="8636" y="3839"/>
                    <a:pt x="8721" y="3828"/>
                    <a:pt x="8792" y="3800"/>
                  </a:cubicBezTo>
                  <a:cubicBezTo>
                    <a:pt x="8949" y="3755"/>
                    <a:pt x="9129" y="3553"/>
                    <a:pt x="9242" y="3328"/>
                  </a:cubicBezTo>
                  <a:cubicBezTo>
                    <a:pt x="8904" y="3036"/>
                    <a:pt x="8522" y="2811"/>
                    <a:pt x="8072" y="2586"/>
                  </a:cubicBezTo>
                  <a:cubicBezTo>
                    <a:pt x="7128" y="2136"/>
                    <a:pt x="6004" y="1799"/>
                    <a:pt x="4902" y="1462"/>
                  </a:cubicBezTo>
                  <a:cubicBezTo>
                    <a:pt x="3373" y="990"/>
                    <a:pt x="1956" y="473"/>
                    <a:pt x="4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79"/>
            <p:cNvSpPr/>
            <p:nvPr/>
          </p:nvSpPr>
          <p:spPr>
            <a:xfrm>
              <a:off x="6441950" y="2533125"/>
              <a:ext cx="346300" cy="150125"/>
            </a:xfrm>
            <a:custGeom>
              <a:avLst/>
              <a:gdLst/>
              <a:ahLst/>
              <a:cxnLst/>
              <a:rect l="l" t="t" r="r" b="b"/>
              <a:pathLst>
                <a:path w="13852" h="6005" extrusionOk="0">
                  <a:moveTo>
                    <a:pt x="608" y="1"/>
                  </a:moveTo>
                  <a:lnTo>
                    <a:pt x="1" y="2024"/>
                  </a:lnTo>
                  <a:lnTo>
                    <a:pt x="13245" y="6004"/>
                  </a:lnTo>
                  <a:lnTo>
                    <a:pt x="13852" y="3981"/>
                  </a:lnTo>
                  <a:lnTo>
                    <a:pt x="60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79"/>
            <p:cNvSpPr/>
            <p:nvPr/>
          </p:nvSpPr>
          <p:spPr>
            <a:xfrm>
              <a:off x="7016475" y="2701775"/>
              <a:ext cx="34875" cy="65225"/>
            </a:xfrm>
            <a:custGeom>
              <a:avLst/>
              <a:gdLst/>
              <a:ahLst/>
              <a:cxnLst/>
              <a:rect l="l" t="t" r="r" b="b"/>
              <a:pathLst>
                <a:path w="1395" h="2609" extrusionOk="0">
                  <a:moveTo>
                    <a:pt x="495" y="2182"/>
                  </a:moveTo>
                  <a:cubicBezTo>
                    <a:pt x="1394" y="2609"/>
                    <a:pt x="1327" y="0"/>
                    <a:pt x="450" y="473"/>
                  </a:cubicBezTo>
                  <a:cubicBezTo>
                    <a:pt x="0" y="698"/>
                    <a:pt x="248" y="1754"/>
                    <a:pt x="495" y="21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79"/>
            <p:cNvSpPr/>
            <p:nvPr/>
          </p:nvSpPr>
          <p:spPr>
            <a:xfrm>
              <a:off x="7004100" y="2778225"/>
              <a:ext cx="53425" cy="113025"/>
            </a:xfrm>
            <a:custGeom>
              <a:avLst/>
              <a:gdLst/>
              <a:ahLst/>
              <a:cxnLst/>
              <a:rect l="l" t="t" r="r" b="b"/>
              <a:pathLst>
                <a:path w="2137" h="4521" extrusionOk="0">
                  <a:moveTo>
                    <a:pt x="1979" y="563"/>
                  </a:moveTo>
                  <a:cubicBezTo>
                    <a:pt x="1889" y="360"/>
                    <a:pt x="1620" y="1"/>
                    <a:pt x="1237" y="203"/>
                  </a:cubicBezTo>
                  <a:cubicBezTo>
                    <a:pt x="743" y="473"/>
                    <a:pt x="698" y="1597"/>
                    <a:pt x="608" y="2024"/>
                  </a:cubicBezTo>
                  <a:cubicBezTo>
                    <a:pt x="473" y="2564"/>
                    <a:pt x="1" y="3508"/>
                    <a:pt x="450" y="3936"/>
                  </a:cubicBezTo>
                  <a:cubicBezTo>
                    <a:pt x="1102" y="4520"/>
                    <a:pt x="1575" y="3014"/>
                    <a:pt x="1732" y="2474"/>
                  </a:cubicBezTo>
                  <a:cubicBezTo>
                    <a:pt x="1799" y="2182"/>
                    <a:pt x="1844" y="1912"/>
                    <a:pt x="1889" y="1664"/>
                  </a:cubicBezTo>
                  <a:cubicBezTo>
                    <a:pt x="1979" y="1260"/>
                    <a:pt x="2137" y="922"/>
                    <a:pt x="1979" y="5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79"/>
            <p:cNvSpPr/>
            <p:nvPr/>
          </p:nvSpPr>
          <p:spPr>
            <a:xfrm>
              <a:off x="6101850" y="2566300"/>
              <a:ext cx="63000" cy="92775"/>
            </a:xfrm>
            <a:custGeom>
              <a:avLst/>
              <a:gdLst/>
              <a:ahLst/>
              <a:cxnLst/>
              <a:rect l="l" t="t" r="r" b="b"/>
              <a:pathLst>
                <a:path w="2520" h="3711" extrusionOk="0">
                  <a:moveTo>
                    <a:pt x="338" y="3508"/>
                  </a:moveTo>
                  <a:cubicBezTo>
                    <a:pt x="1" y="2856"/>
                    <a:pt x="788" y="0"/>
                    <a:pt x="1755" y="315"/>
                  </a:cubicBezTo>
                  <a:cubicBezTo>
                    <a:pt x="2519" y="585"/>
                    <a:pt x="1777" y="3103"/>
                    <a:pt x="1035" y="3576"/>
                  </a:cubicBezTo>
                  <a:cubicBezTo>
                    <a:pt x="855" y="3688"/>
                    <a:pt x="698" y="3711"/>
                    <a:pt x="338" y="35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79"/>
            <p:cNvSpPr/>
            <p:nvPr/>
          </p:nvSpPr>
          <p:spPr>
            <a:xfrm>
              <a:off x="6167625" y="2556750"/>
              <a:ext cx="46125" cy="36550"/>
            </a:xfrm>
            <a:custGeom>
              <a:avLst/>
              <a:gdLst/>
              <a:ahLst/>
              <a:cxnLst/>
              <a:rect l="l" t="t" r="r" b="b"/>
              <a:pathLst>
                <a:path w="1845" h="1462" extrusionOk="0">
                  <a:moveTo>
                    <a:pt x="990" y="1439"/>
                  </a:moveTo>
                  <a:cubicBezTo>
                    <a:pt x="1" y="1417"/>
                    <a:pt x="450" y="0"/>
                    <a:pt x="1035" y="23"/>
                  </a:cubicBezTo>
                  <a:cubicBezTo>
                    <a:pt x="1822" y="68"/>
                    <a:pt x="1844" y="1462"/>
                    <a:pt x="990" y="14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79"/>
            <p:cNvSpPr/>
            <p:nvPr/>
          </p:nvSpPr>
          <p:spPr>
            <a:xfrm>
              <a:off x="6128275" y="2483100"/>
              <a:ext cx="46675" cy="62975"/>
            </a:xfrm>
            <a:custGeom>
              <a:avLst/>
              <a:gdLst/>
              <a:ahLst/>
              <a:cxnLst/>
              <a:rect l="l" t="t" r="r" b="b"/>
              <a:pathLst>
                <a:path w="1867" h="2519" extrusionOk="0">
                  <a:moveTo>
                    <a:pt x="900" y="2362"/>
                  </a:moveTo>
                  <a:cubicBezTo>
                    <a:pt x="1" y="2159"/>
                    <a:pt x="698" y="1"/>
                    <a:pt x="1507" y="293"/>
                  </a:cubicBezTo>
                  <a:cubicBezTo>
                    <a:pt x="1844" y="428"/>
                    <a:pt x="1867" y="698"/>
                    <a:pt x="1822" y="1147"/>
                  </a:cubicBezTo>
                  <a:cubicBezTo>
                    <a:pt x="1777" y="1822"/>
                    <a:pt x="1552" y="2519"/>
                    <a:pt x="900" y="23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0" name="Google Shape;1730;p79"/>
          <p:cNvGrpSpPr/>
          <p:nvPr/>
        </p:nvGrpSpPr>
        <p:grpSpPr>
          <a:xfrm>
            <a:off x="3033163" y="427525"/>
            <a:ext cx="825250" cy="671800"/>
            <a:chOff x="4184375" y="3769275"/>
            <a:chExt cx="825250" cy="671800"/>
          </a:xfrm>
        </p:grpSpPr>
        <p:sp>
          <p:nvSpPr>
            <p:cNvPr id="1731" name="Google Shape;1731;p79"/>
            <p:cNvSpPr/>
            <p:nvPr/>
          </p:nvSpPr>
          <p:spPr>
            <a:xfrm>
              <a:off x="4446325" y="3769275"/>
              <a:ext cx="174300" cy="559375"/>
            </a:xfrm>
            <a:custGeom>
              <a:avLst/>
              <a:gdLst/>
              <a:ahLst/>
              <a:cxnLst/>
              <a:rect l="l" t="t" r="r" b="b"/>
              <a:pathLst>
                <a:path w="6972" h="22375" extrusionOk="0">
                  <a:moveTo>
                    <a:pt x="4970" y="1080"/>
                  </a:moveTo>
                  <a:cubicBezTo>
                    <a:pt x="5420" y="4003"/>
                    <a:pt x="5667" y="7106"/>
                    <a:pt x="6005" y="10232"/>
                  </a:cubicBezTo>
                  <a:cubicBezTo>
                    <a:pt x="6185" y="11783"/>
                    <a:pt x="6387" y="13290"/>
                    <a:pt x="6567" y="14774"/>
                  </a:cubicBezTo>
                  <a:cubicBezTo>
                    <a:pt x="6724" y="16326"/>
                    <a:pt x="6972" y="17877"/>
                    <a:pt x="6972" y="19451"/>
                  </a:cubicBezTo>
                  <a:cubicBezTo>
                    <a:pt x="6972" y="20575"/>
                    <a:pt x="6814" y="22127"/>
                    <a:pt x="5892" y="22284"/>
                  </a:cubicBezTo>
                  <a:cubicBezTo>
                    <a:pt x="5330" y="22374"/>
                    <a:pt x="4835" y="21969"/>
                    <a:pt x="4588" y="21677"/>
                  </a:cubicBezTo>
                  <a:cubicBezTo>
                    <a:pt x="3734" y="20710"/>
                    <a:pt x="3441" y="18866"/>
                    <a:pt x="3194" y="17315"/>
                  </a:cubicBezTo>
                  <a:cubicBezTo>
                    <a:pt x="2362" y="12413"/>
                    <a:pt x="2137" y="6724"/>
                    <a:pt x="1575" y="1687"/>
                  </a:cubicBezTo>
                  <a:cubicBezTo>
                    <a:pt x="1328" y="1710"/>
                    <a:pt x="1058" y="1800"/>
                    <a:pt x="743" y="1777"/>
                  </a:cubicBezTo>
                  <a:cubicBezTo>
                    <a:pt x="361" y="1755"/>
                    <a:pt x="1" y="1575"/>
                    <a:pt x="1" y="1350"/>
                  </a:cubicBezTo>
                  <a:cubicBezTo>
                    <a:pt x="1" y="1058"/>
                    <a:pt x="541" y="900"/>
                    <a:pt x="968" y="765"/>
                  </a:cubicBezTo>
                  <a:cubicBezTo>
                    <a:pt x="2047" y="451"/>
                    <a:pt x="3734" y="113"/>
                    <a:pt x="4835" y="46"/>
                  </a:cubicBezTo>
                  <a:cubicBezTo>
                    <a:pt x="5308" y="1"/>
                    <a:pt x="5915" y="23"/>
                    <a:pt x="5982" y="316"/>
                  </a:cubicBezTo>
                  <a:cubicBezTo>
                    <a:pt x="6095" y="833"/>
                    <a:pt x="5308" y="923"/>
                    <a:pt x="4970" y="108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79"/>
            <p:cNvSpPr/>
            <p:nvPr/>
          </p:nvSpPr>
          <p:spPr>
            <a:xfrm>
              <a:off x="4515475" y="3998650"/>
              <a:ext cx="93900" cy="309750"/>
            </a:xfrm>
            <a:custGeom>
              <a:avLst/>
              <a:gdLst/>
              <a:ahLst/>
              <a:cxnLst/>
              <a:rect l="l" t="t" r="r" b="b"/>
              <a:pathLst>
                <a:path w="3756" h="12390" extrusionOk="0">
                  <a:moveTo>
                    <a:pt x="2766" y="1304"/>
                  </a:moveTo>
                  <a:cubicBezTo>
                    <a:pt x="2722" y="877"/>
                    <a:pt x="2677" y="450"/>
                    <a:pt x="2632" y="0"/>
                  </a:cubicBezTo>
                  <a:lnTo>
                    <a:pt x="1" y="292"/>
                  </a:lnTo>
                  <a:cubicBezTo>
                    <a:pt x="181" y="2541"/>
                    <a:pt x="361" y="4430"/>
                    <a:pt x="698" y="6476"/>
                  </a:cubicBezTo>
                  <a:cubicBezTo>
                    <a:pt x="900" y="7623"/>
                    <a:pt x="1395" y="11175"/>
                    <a:pt x="2002" y="11895"/>
                  </a:cubicBezTo>
                  <a:cubicBezTo>
                    <a:pt x="2182" y="12097"/>
                    <a:pt x="2542" y="12390"/>
                    <a:pt x="2946" y="12322"/>
                  </a:cubicBezTo>
                  <a:cubicBezTo>
                    <a:pt x="3621" y="12210"/>
                    <a:pt x="3756" y="11086"/>
                    <a:pt x="3733" y="10254"/>
                  </a:cubicBezTo>
                  <a:cubicBezTo>
                    <a:pt x="3733" y="9107"/>
                    <a:pt x="3284" y="5756"/>
                    <a:pt x="3171" y="4632"/>
                  </a:cubicBezTo>
                  <a:cubicBezTo>
                    <a:pt x="3036" y="3530"/>
                    <a:pt x="2901" y="2451"/>
                    <a:pt x="2766" y="130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79"/>
            <p:cNvSpPr/>
            <p:nvPr/>
          </p:nvSpPr>
          <p:spPr>
            <a:xfrm>
              <a:off x="4545825" y="3853600"/>
              <a:ext cx="27575" cy="80975"/>
            </a:xfrm>
            <a:custGeom>
              <a:avLst/>
              <a:gdLst/>
              <a:ahLst/>
              <a:cxnLst/>
              <a:rect l="l" t="t" r="r" b="b"/>
              <a:pathLst>
                <a:path w="1103" h="3239" extrusionOk="0">
                  <a:moveTo>
                    <a:pt x="541" y="3194"/>
                  </a:moveTo>
                  <a:cubicBezTo>
                    <a:pt x="226" y="2789"/>
                    <a:pt x="113" y="1935"/>
                    <a:pt x="46" y="1080"/>
                  </a:cubicBezTo>
                  <a:cubicBezTo>
                    <a:pt x="23" y="720"/>
                    <a:pt x="1" y="113"/>
                    <a:pt x="338" y="68"/>
                  </a:cubicBezTo>
                  <a:cubicBezTo>
                    <a:pt x="721" y="1"/>
                    <a:pt x="855" y="653"/>
                    <a:pt x="900" y="900"/>
                  </a:cubicBezTo>
                  <a:cubicBezTo>
                    <a:pt x="1058" y="1665"/>
                    <a:pt x="1103" y="2609"/>
                    <a:pt x="968" y="3104"/>
                  </a:cubicBezTo>
                  <a:cubicBezTo>
                    <a:pt x="878" y="3216"/>
                    <a:pt x="676" y="3239"/>
                    <a:pt x="541" y="31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79"/>
            <p:cNvSpPr/>
            <p:nvPr/>
          </p:nvSpPr>
          <p:spPr>
            <a:xfrm>
              <a:off x="4528975" y="3802450"/>
              <a:ext cx="34875" cy="45550"/>
            </a:xfrm>
            <a:custGeom>
              <a:avLst/>
              <a:gdLst/>
              <a:ahLst/>
              <a:cxnLst/>
              <a:rect l="l" t="t" r="r" b="b"/>
              <a:pathLst>
                <a:path w="1395" h="1822" extrusionOk="0">
                  <a:moveTo>
                    <a:pt x="945" y="1620"/>
                  </a:moveTo>
                  <a:cubicBezTo>
                    <a:pt x="135" y="1822"/>
                    <a:pt x="0" y="1"/>
                    <a:pt x="697" y="23"/>
                  </a:cubicBezTo>
                  <a:cubicBezTo>
                    <a:pt x="990" y="46"/>
                    <a:pt x="1395" y="900"/>
                    <a:pt x="1282" y="1327"/>
                  </a:cubicBezTo>
                  <a:cubicBezTo>
                    <a:pt x="1237" y="1485"/>
                    <a:pt x="1102" y="1575"/>
                    <a:pt x="945" y="16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79"/>
            <p:cNvSpPr/>
            <p:nvPr/>
          </p:nvSpPr>
          <p:spPr>
            <a:xfrm>
              <a:off x="4264200" y="3795150"/>
              <a:ext cx="175425" cy="552600"/>
            </a:xfrm>
            <a:custGeom>
              <a:avLst/>
              <a:gdLst/>
              <a:ahLst/>
              <a:cxnLst/>
              <a:rect l="l" t="t" r="r" b="b"/>
              <a:pathLst>
                <a:path w="7017" h="22104" extrusionOk="0">
                  <a:moveTo>
                    <a:pt x="5082" y="1529"/>
                  </a:moveTo>
                  <a:cubicBezTo>
                    <a:pt x="5577" y="4632"/>
                    <a:pt x="5937" y="7780"/>
                    <a:pt x="6252" y="11333"/>
                  </a:cubicBezTo>
                  <a:cubicBezTo>
                    <a:pt x="6387" y="12952"/>
                    <a:pt x="6611" y="14548"/>
                    <a:pt x="6656" y="16415"/>
                  </a:cubicBezTo>
                  <a:cubicBezTo>
                    <a:pt x="6701" y="17876"/>
                    <a:pt x="7016" y="20170"/>
                    <a:pt x="6432" y="21339"/>
                  </a:cubicBezTo>
                  <a:cubicBezTo>
                    <a:pt x="6274" y="21632"/>
                    <a:pt x="5937" y="22014"/>
                    <a:pt x="5577" y="22059"/>
                  </a:cubicBezTo>
                  <a:cubicBezTo>
                    <a:pt x="5060" y="22104"/>
                    <a:pt x="4610" y="21676"/>
                    <a:pt x="4385" y="21384"/>
                  </a:cubicBezTo>
                  <a:cubicBezTo>
                    <a:pt x="3643" y="20395"/>
                    <a:pt x="3418" y="18483"/>
                    <a:pt x="3194" y="16999"/>
                  </a:cubicBezTo>
                  <a:cubicBezTo>
                    <a:pt x="2474" y="12120"/>
                    <a:pt x="2137" y="6656"/>
                    <a:pt x="1372" y="1979"/>
                  </a:cubicBezTo>
                  <a:cubicBezTo>
                    <a:pt x="810" y="2001"/>
                    <a:pt x="23" y="2046"/>
                    <a:pt x="1" y="1462"/>
                  </a:cubicBezTo>
                  <a:cubicBezTo>
                    <a:pt x="1" y="877"/>
                    <a:pt x="1147" y="652"/>
                    <a:pt x="1934" y="472"/>
                  </a:cubicBezTo>
                  <a:cubicBezTo>
                    <a:pt x="2879" y="270"/>
                    <a:pt x="3801" y="113"/>
                    <a:pt x="4543" y="68"/>
                  </a:cubicBezTo>
                  <a:cubicBezTo>
                    <a:pt x="5352" y="23"/>
                    <a:pt x="6319" y="0"/>
                    <a:pt x="6342" y="585"/>
                  </a:cubicBezTo>
                  <a:cubicBezTo>
                    <a:pt x="6387" y="1147"/>
                    <a:pt x="5555" y="1372"/>
                    <a:pt x="5082" y="15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79"/>
            <p:cNvSpPr/>
            <p:nvPr/>
          </p:nvSpPr>
          <p:spPr>
            <a:xfrm>
              <a:off x="4338400" y="4023375"/>
              <a:ext cx="87725" cy="304150"/>
            </a:xfrm>
            <a:custGeom>
              <a:avLst/>
              <a:gdLst/>
              <a:ahLst/>
              <a:cxnLst/>
              <a:rect l="l" t="t" r="r" b="b"/>
              <a:pathLst>
                <a:path w="3509" h="12166" extrusionOk="0">
                  <a:moveTo>
                    <a:pt x="2744" y="2114"/>
                  </a:moveTo>
                  <a:cubicBezTo>
                    <a:pt x="2677" y="1395"/>
                    <a:pt x="2609" y="697"/>
                    <a:pt x="2542" y="0"/>
                  </a:cubicBezTo>
                  <a:lnTo>
                    <a:pt x="1" y="293"/>
                  </a:lnTo>
                  <a:cubicBezTo>
                    <a:pt x="203" y="2204"/>
                    <a:pt x="405" y="4138"/>
                    <a:pt x="675" y="5959"/>
                  </a:cubicBezTo>
                  <a:cubicBezTo>
                    <a:pt x="833" y="6971"/>
                    <a:pt x="1215" y="10996"/>
                    <a:pt x="1732" y="11671"/>
                  </a:cubicBezTo>
                  <a:cubicBezTo>
                    <a:pt x="1867" y="11873"/>
                    <a:pt x="2182" y="12165"/>
                    <a:pt x="2519" y="12120"/>
                  </a:cubicBezTo>
                  <a:cubicBezTo>
                    <a:pt x="2766" y="12098"/>
                    <a:pt x="2991" y="11850"/>
                    <a:pt x="3104" y="11648"/>
                  </a:cubicBezTo>
                  <a:cubicBezTo>
                    <a:pt x="3508" y="10861"/>
                    <a:pt x="3036" y="6566"/>
                    <a:pt x="3014" y="5554"/>
                  </a:cubicBezTo>
                  <a:cubicBezTo>
                    <a:pt x="2991" y="4295"/>
                    <a:pt x="2834" y="3216"/>
                    <a:pt x="2744" y="211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79"/>
            <p:cNvSpPr/>
            <p:nvPr/>
          </p:nvSpPr>
          <p:spPr>
            <a:xfrm>
              <a:off x="4321550" y="3906450"/>
              <a:ext cx="44425" cy="77600"/>
            </a:xfrm>
            <a:custGeom>
              <a:avLst/>
              <a:gdLst/>
              <a:ahLst/>
              <a:cxnLst/>
              <a:rect l="l" t="t" r="r" b="b"/>
              <a:pathLst>
                <a:path w="1777" h="3104" extrusionOk="0">
                  <a:moveTo>
                    <a:pt x="315" y="742"/>
                  </a:moveTo>
                  <a:cubicBezTo>
                    <a:pt x="1079" y="0"/>
                    <a:pt x="1776" y="2564"/>
                    <a:pt x="1012" y="2811"/>
                  </a:cubicBezTo>
                  <a:cubicBezTo>
                    <a:pt x="113" y="3103"/>
                    <a:pt x="0" y="1372"/>
                    <a:pt x="247" y="832"/>
                  </a:cubicBezTo>
                  <a:cubicBezTo>
                    <a:pt x="247" y="787"/>
                    <a:pt x="292" y="765"/>
                    <a:pt x="315" y="7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79"/>
            <p:cNvSpPr/>
            <p:nvPr/>
          </p:nvSpPr>
          <p:spPr>
            <a:xfrm>
              <a:off x="4326050" y="3991325"/>
              <a:ext cx="47225" cy="57925"/>
            </a:xfrm>
            <a:custGeom>
              <a:avLst/>
              <a:gdLst/>
              <a:ahLst/>
              <a:cxnLst/>
              <a:rect l="l" t="t" r="r" b="b"/>
              <a:pathLst>
                <a:path w="1889" h="2317" extrusionOk="0">
                  <a:moveTo>
                    <a:pt x="495" y="518"/>
                  </a:moveTo>
                  <a:cubicBezTo>
                    <a:pt x="1214" y="1"/>
                    <a:pt x="1889" y="2114"/>
                    <a:pt x="989" y="2227"/>
                  </a:cubicBezTo>
                  <a:cubicBezTo>
                    <a:pt x="315" y="2317"/>
                    <a:pt x="0" y="855"/>
                    <a:pt x="495" y="5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79"/>
            <p:cNvSpPr/>
            <p:nvPr/>
          </p:nvSpPr>
          <p:spPr>
            <a:xfrm>
              <a:off x="4184375" y="4160525"/>
              <a:ext cx="825250" cy="280550"/>
            </a:xfrm>
            <a:custGeom>
              <a:avLst/>
              <a:gdLst/>
              <a:ahLst/>
              <a:cxnLst/>
              <a:rect l="l" t="t" r="r" b="b"/>
              <a:pathLst>
                <a:path w="33010" h="11222" extrusionOk="0">
                  <a:moveTo>
                    <a:pt x="28085" y="2002"/>
                  </a:moveTo>
                  <a:cubicBezTo>
                    <a:pt x="28198" y="3126"/>
                    <a:pt x="28513" y="4026"/>
                    <a:pt x="28603" y="5173"/>
                  </a:cubicBezTo>
                  <a:cubicBezTo>
                    <a:pt x="29277" y="5128"/>
                    <a:pt x="30469" y="4970"/>
                    <a:pt x="31391" y="4880"/>
                  </a:cubicBezTo>
                  <a:cubicBezTo>
                    <a:pt x="31728" y="4858"/>
                    <a:pt x="32133" y="4768"/>
                    <a:pt x="32358" y="4858"/>
                  </a:cubicBezTo>
                  <a:cubicBezTo>
                    <a:pt x="32695" y="4993"/>
                    <a:pt x="33010" y="5915"/>
                    <a:pt x="32785" y="6409"/>
                  </a:cubicBezTo>
                  <a:cubicBezTo>
                    <a:pt x="32628" y="6792"/>
                    <a:pt x="31706" y="6904"/>
                    <a:pt x="31076" y="7017"/>
                  </a:cubicBezTo>
                  <a:cubicBezTo>
                    <a:pt x="27748" y="7579"/>
                    <a:pt x="24173" y="7826"/>
                    <a:pt x="20755" y="8253"/>
                  </a:cubicBezTo>
                  <a:cubicBezTo>
                    <a:pt x="15223" y="8928"/>
                    <a:pt x="10232" y="9985"/>
                    <a:pt x="4678" y="10637"/>
                  </a:cubicBezTo>
                  <a:cubicBezTo>
                    <a:pt x="4071" y="10704"/>
                    <a:pt x="3328" y="10817"/>
                    <a:pt x="2631" y="10929"/>
                  </a:cubicBezTo>
                  <a:cubicBezTo>
                    <a:pt x="2002" y="11019"/>
                    <a:pt x="878" y="11221"/>
                    <a:pt x="518" y="10974"/>
                  </a:cubicBezTo>
                  <a:cubicBezTo>
                    <a:pt x="248" y="10817"/>
                    <a:pt x="1" y="9692"/>
                    <a:pt x="293" y="9198"/>
                  </a:cubicBezTo>
                  <a:cubicBezTo>
                    <a:pt x="495" y="8860"/>
                    <a:pt x="1305" y="8860"/>
                    <a:pt x="1822" y="8793"/>
                  </a:cubicBezTo>
                  <a:cubicBezTo>
                    <a:pt x="2452" y="8703"/>
                    <a:pt x="3081" y="8635"/>
                    <a:pt x="3508" y="8568"/>
                  </a:cubicBezTo>
                  <a:cubicBezTo>
                    <a:pt x="3261" y="7579"/>
                    <a:pt x="3284" y="6342"/>
                    <a:pt x="3216" y="5195"/>
                  </a:cubicBezTo>
                  <a:cubicBezTo>
                    <a:pt x="2497" y="5285"/>
                    <a:pt x="1709" y="5645"/>
                    <a:pt x="990" y="5420"/>
                  </a:cubicBezTo>
                  <a:cubicBezTo>
                    <a:pt x="810" y="5105"/>
                    <a:pt x="788" y="4633"/>
                    <a:pt x="765" y="4161"/>
                  </a:cubicBezTo>
                  <a:cubicBezTo>
                    <a:pt x="1102" y="3734"/>
                    <a:pt x="1709" y="3689"/>
                    <a:pt x="2249" y="3621"/>
                  </a:cubicBezTo>
                  <a:cubicBezTo>
                    <a:pt x="3936" y="3374"/>
                    <a:pt x="5869" y="3104"/>
                    <a:pt x="7556" y="2879"/>
                  </a:cubicBezTo>
                  <a:cubicBezTo>
                    <a:pt x="9894" y="2564"/>
                    <a:pt x="12210" y="2137"/>
                    <a:pt x="14549" y="1800"/>
                  </a:cubicBezTo>
                  <a:cubicBezTo>
                    <a:pt x="16932" y="1463"/>
                    <a:pt x="19338" y="1193"/>
                    <a:pt x="21699" y="878"/>
                  </a:cubicBezTo>
                  <a:cubicBezTo>
                    <a:pt x="24128" y="563"/>
                    <a:pt x="26511" y="203"/>
                    <a:pt x="28940" y="46"/>
                  </a:cubicBezTo>
                  <a:cubicBezTo>
                    <a:pt x="29210" y="46"/>
                    <a:pt x="29727" y="1"/>
                    <a:pt x="29907" y="181"/>
                  </a:cubicBezTo>
                  <a:cubicBezTo>
                    <a:pt x="30154" y="428"/>
                    <a:pt x="30199" y="1193"/>
                    <a:pt x="29974" y="1507"/>
                  </a:cubicBezTo>
                  <a:cubicBezTo>
                    <a:pt x="29637" y="1980"/>
                    <a:pt x="28805" y="1867"/>
                    <a:pt x="28085" y="2002"/>
                  </a:cubicBezTo>
                  <a:close/>
                  <a:moveTo>
                    <a:pt x="27276" y="2092"/>
                  </a:moveTo>
                  <a:cubicBezTo>
                    <a:pt x="27253" y="2070"/>
                    <a:pt x="27253" y="2047"/>
                    <a:pt x="27231" y="2047"/>
                  </a:cubicBezTo>
                  <a:cubicBezTo>
                    <a:pt x="26579" y="2182"/>
                    <a:pt x="25859" y="2205"/>
                    <a:pt x="25207" y="2317"/>
                  </a:cubicBezTo>
                  <a:cubicBezTo>
                    <a:pt x="25342" y="3441"/>
                    <a:pt x="25544" y="4521"/>
                    <a:pt x="25702" y="5622"/>
                  </a:cubicBezTo>
                  <a:cubicBezTo>
                    <a:pt x="26421" y="5532"/>
                    <a:pt x="27051" y="5398"/>
                    <a:pt x="27748" y="5330"/>
                  </a:cubicBezTo>
                  <a:cubicBezTo>
                    <a:pt x="27546" y="4273"/>
                    <a:pt x="27366" y="3216"/>
                    <a:pt x="27276" y="2092"/>
                  </a:cubicBezTo>
                  <a:close/>
                  <a:moveTo>
                    <a:pt x="21385" y="2722"/>
                  </a:moveTo>
                  <a:cubicBezTo>
                    <a:pt x="21520" y="3936"/>
                    <a:pt x="21857" y="4948"/>
                    <a:pt x="22059" y="6095"/>
                  </a:cubicBezTo>
                  <a:cubicBezTo>
                    <a:pt x="23094" y="6050"/>
                    <a:pt x="24038" y="5870"/>
                    <a:pt x="25005" y="5735"/>
                  </a:cubicBezTo>
                  <a:cubicBezTo>
                    <a:pt x="24735" y="4723"/>
                    <a:pt x="24623" y="3509"/>
                    <a:pt x="24465" y="2384"/>
                  </a:cubicBezTo>
                  <a:lnTo>
                    <a:pt x="24398" y="2384"/>
                  </a:lnTo>
                  <a:cubicBezTo>
                    <a:pt x="23431" y="2519"/>
                    <a:pt x="22419" y="2632"/>
                    <a:pt x="21385" y="2722"/>
                  </a:cubicBezTo>
                  <a:close/>
                  <a:moveTo>
                    <a:pt x="18057" y="3104"/>
                  </a:moveTo>
                  <a:cubicBezTo>
                    <a:pt x="18169" y="4273"/>
                    <a:pt x="18349" y="5398"/>
                    <a:pt x="18461" y="6567"/>
                  </a:cubicBezTo>
                  <a:cubicBezTo>
                    <a:pt x="19428" y="6454"/>
                    <a:pt x="20350" y="6319"/>
                    <a:pt x="21295" y="6185"/>
                  </a:cubicBezTo>
                  <a:cubicBezTo>
                    <a:pt x="21092" y="5105"/>
                    <a:pt x="20867" y="4026"/>
                    <a:pt x="20777" y="2812"/>
                  </a:cubicBezTo>
                  <a:cubicBezTo>
                    <a:pt x="19833" y="2879"/>
                    <a:pt x="18956" y="3014"/>
                    <a:pt x="18057" y="3104"/>
                  </a:cubicBezTo>
                  <a:close/>
                  <a:moveTo>
                    <a:pt x="14122" y="3509"/>
                  </a:moveTo>
                  <a:cubicBezTo>
                    <a:pt x="14257" y="4678"/>
                    <a:pt x="14347" y="5892"/>
                    <a:pt x="14526" y="7039"/>
                  </a:cubicBezTo>
                  <a:cubicBezTo>
                    <a:pt x="15561" y="6882"/>
                    <a:pt x="16730" y="6837"/>
                    <a:pt x="17742" y="6634"/>
                  </a:cubicBezTo>
                  <a:cubicBezTo>
                    <a:pt x="17472" y="5600"/>
                    <a:pt x="17360" y="4431"/>
                    <a:pt x="17315" y="3171"/>
                  </a:cubicBezTo>
                  <a:lnTo>
                    <a:pt x="17247" y="3171"/>
                  </a:lnTo>
                  <a:cubicBezTo>
                    <a:pt x="16235" y="3306"/>
                    <a:pt x="15111" y="3351"/>
                    <a:pt x="14122" y="3509"/>
                  </a:cubicBezTo>
                  <a:close/>
                  <a:moveTo>
                    <a:pt x="10591" y="4026"/>
                  </a:moveTo>
                  <a:cubicBezTo>
                    <a:pt x="10681" y="5240"/>
                    <a:pt x="10794" y="6454"/>
                    <a:pt x="10996" y="7556"/>
                  </a:cubicBezTo>
                  <a:cubicBezTo>
                    <a:pt x="11963" y="7466"/>
                    <a:pt x="12840" y="7286"/>
                    <a:pt x="13784" y="7174"/>
                  </a:cubicBezTo>
                  <a:cubicBezTo>
                    <a:pt x="13515" y="6095"/>
                    <a:pt x="13312" y="4970"/>
                    <a:pt x="13357" y="3621"/>
                  </a:cubicBezTo>
                  <a:cubicBezTo>
                    <a:pt x="12390" y="3711"/>
                    <a:pt x="11491" y="3868"/>
                    <a:pt x="10591" y="4026"/>
                  </a:cubicBezTo>
                  <a:close/>
                  <a:moveTo>
                    <a:pt x="7084" y="4566"/>
                  </a:moveTo>
                  <a:cubicBezTo>
                    <a:pt x="7196" y="5712"/>
                    <a:pt x="7263" y="6882"/>
                    <a:pt x="7398" y="8006"/>
                  </a:cubicBezTo>
                  <a:cubicBezTo>
                    <a:pt x="8365" y="7938"/>
                    <a:pt x="9242" y="7759"/>
                    <a:pt x="10209" y="7669"/>
                  </a:cubicBezTo>
                  <a:cubicBezTo>
                    <a:pt x="10029" y="6769"/>
                    <a:pt x="9804" y="5735"/>
                    <a:pt x="9759" y="4723"/>
                  </a:cubicBezTo>
                  <a:cubicBezTo>
                    <a:pt x="9759" y="4543"/>
                    <a:pt x="9827" y="4183"/>
                    <a:pt x="9669" y="4161"/>
                  </a:cubicBezTo>
                  <a:cubicBezTo>
                    <a:pt x="8815" y="4296"/>
                    <a:pt x="7961" y="4431"/>
                    <a:pt x="7084" y="4566"/>
                  </a:cubicBezTo>
                  <a:close/>
                  <a:moveTo>
                    <a:pt x="4093" y="5038"/>
                  </a:moveTo>
                  <a:cubicBezTo>
                    <a:pt x="4228" y="6162"/>
                    <a:pt x="4408" y="7219"/>
                    <a:pt x="4453" y="8411"/>
                  </a:cubicBezTo>
                  <a:cubicBezTo>
                    <a:pt x="5150" y="8298"/>
                    <a:pt x="5914" y="8208"/>
                    <a:pt x="6611" y="8096"/>
                  </a:cubicBezTo>
                  <a:cubicBezTo>
                    <a:pt x="6432" y="7174"/>
                    <a:pt x="6319" y="6117"/>
                    <a:pt x="6229" y="5128"/>
                  </a:cubicBezTo>
                  <a:cubicBezTo>
                    <a:pt x="6229" y="4993"/>
                    <a:pt x="6229" y="4790"/>
                    <a:pt x="6139" y="4723"/>
                  </a:cubicBezTo>
                  <a:cubicBezTo>
                    <a:pt x="5442" y="4813"/>
                    <a:pt x="4790" y="4948"/>
                    <a:pt x="4093" y="50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0" name="Google Shape;1740;p79"/>
          <p:cNvSpPr/>
          <p:nvPr/>
        </p:nvSpPr>
        <p:spPr>
          <a:xfrm>
            <a:off x="1460186" y="737388"/>
            <a:ext cx="145768" cy="145768"/>
          </a:xfrm>
          <a:custGeom>
            <a:avLst/>
            <a:gdLst/>
            <a:ahLst/>
            <a:cxnLst/>
            <a:rect l="l" t="t" r="r" b="b"/>
            <a:pathLst>
              <a:path w="1546" h="1546" fill="none" extrusionOk="0">
                <a:moveTo>
                  <a:pt x="1546" y="658"/>
                </a:moveTo>
                <a:cubicBezTo>
                  <a:pt x="1546" y="1231"/>
                  <a:pt x="830" y="1546"/>
                  <a:pt x="429" y="1116"/>
                </a:cubicBezTo>
                <a:cubicBezTo>
                  <a:pt x="0" y="716"/>
                  <a:pt x="315" y="0"/>
                  <a:pt x="887" y="0"/>
                </a:cubicBezTo>
                <a:cubicBezTo>
                  <a:pt x="1231" y="0"/>
                  <a:pt x="1546" y="315"/>
                  <a:pt x="1546" y="658"/>
                </a:cubicBezTo>
                <a:close/>
              </a:path>
            </a:pathLst>
          </a:custGeom>
          <a:solidFill>
            <a:schemeClr val="accent2"/>
          </a:solidFill>
          <a:ln w="1932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1" name="Google Shape;1741;p79"/>
          <p:cNvSpPr/>
          <p:nvPr/>
        </p:nvSpPr>
        <p:spPr>
          <a:xfrm rot="2700000">
            <a:off x="5006286" y="4028573"/>
            <a:ext cx="208089" cy="208206"/>
          </a:xfrm>
          <a:custGeom>
            <a:avLst/>
            <a:gdLst/>
            <a:ahLst/>
            <a:cxnLst/>
            <a:rect l="l" t="t" r="r" b="b"/>
            <a:pathLst>
              <a:path w="1769" h="1770" extrusionOk="0">
                <a:moveTo>
                  <a:pt x="681" y="1"/>
                </a:moveTo>
                <a:lnTo>
                  <a:pt x="681" y="668"/>
                </a:lnTo>
                <a:lnTo>
                  <a:pt x="0" y="668"/>
                </a:lnTo>
                <a:lnTo>
                  <a:pt x="0" y="1088"/>
                </a:lnTo>
                <a:lnTo>
                  <a:pt x="681" y="1088"/>
                </a:lnTo>
                <a:lnTo>
                  <a:pt x="681" y="1769"/>
                </a:lnTo>
                <a:lnTo>
                  <a:pt x="1102" y="1769"/>
                </a:lnTo>
                <a:lnTo>
                  <a:pt x="1102" y="1088"/>
                </a:lnTo>
                <a:lnTo>
                  <a:pt x="1769" y="1088"/>
                </a:lnTo>
                <a:lnTo>
                  <a:pt x="1769" y="668"/>
                </a:lnTo>
                <a:lnTo>
                  <a:pt x="1102" y="668"/>
                </a:lnTo>
                <a:lnTo>
                  <a:pt x="110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2" name="Google Shape;1742;p79"/>
          <p:cNvSpPr/>
          <p:nvPr/>
        </p:nvSpPr>
        <p:spPr>
          <a:xfrm rot="2700000">
            <a:off x="1880754" y="1080390"/>
            <a:ext cx="154764" cy="154852"/>
          </a:xfrm>
          <a:custGeom>
            <a:avLst/>
            <a:gdLst/>
            <a:ahLst/>
            <a:cxnLst/>
            <a:rect l="l" t="t" r="r" b="b"/>
            <a:pathLst>
              <a:path w="1769" h="1770" extrusionOk="0">
                <a:moveTo>
                  <a:pt x="681" y="1"/>
                </a:moveTo>
                <a:lnTo>
                  <a:pt x="681" y="668"/>
                </a:lnTo>
                <a:lnTo>
                  <a:pt x="0" y="668"/>
                </a:lnTo>
                <a:lnTo>
                  <a:pt x="0" y="1088"/>
                </a:lnTo>
                <a:lnTo>
                  <a:pt x="681" y="1088"/>
                </a:lnTo>
                <a:lnTo>
                  <a:pt x="681" y="1769"/>
                </a:lnTo>
                <a:lnTo>
                  <a:pt x="1102" y="1769"/>
                </a:lnTo>
                <a:lnTo>
                  <a:pt x="1102" y="1088"/>
                </a:lnTo>
                <a:lnTo>
                  <a:pt x="1769" y="1088"/>
                </a:lnTo>
                <a:lnTo>
                  <a:pt x="1769" y="668"/>
                </a:lnTo>
                <a:lnTo>
                  <a:pt x="1102" y="668"/>
                </a:lnTo>
                <a:lnTo>
                  <a:pt x="110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3" name="Google Shape;1743;p79"/>
          <p:cNvSpPr/>
          <p:nvPr/>
        </p:nvSpPr>
        <p:spPr>
          <a:xfrm>
            <a:off x="5816454" y="3959933"/>
            <a:ext cx="350269" cy="345486"/>
          </a:xfrm>
          <a:custGeom>
            <a:avLst/>
            <a:gdLst/>
            <a:ahLst/>
            <a:cxnLst/>
            <a:rect l="l" t="t" r="r" b="b"/>
            <a:pathLst>
              <a:path w="4248" h="4190" extrusionOk="0">
                <a:moveTo>
                  <a:pt x="2119" y="1113"/>
                </a:moveTo>
                <a:cubicBezTo>
                  <a:pt x="2620" y="1113"/>
                  <a:pt x="3102" y="1505"/>
                  <a:pt x="3102" y="2102"/>
                </a:cubicBezTo>
                <a:cubicBezTo>
                  <a:pt x="3102" y="2638"/>
                  <a:pt x="2667" y="3073"/>
                  <a:pt x="2131" y="3073"/>
                </a:cubicBezTo>
                <a:cubicBezTo>
                  <a:pt x="1247" y="3073"/>
                  <a:pt x="812" y="2015"/>
                  <a:pt x="1435" y="1406"/>
                </a:cubicBezTo>
                <a:cubicBezTo>
                  <a:pt x="1633" y="1204"/>
                  <a:pt x="1878" y="1113"/>
                  <a:pt x="2119" y="1113"/>
                </a:cubicBezTo>
                <a:close/>
                <a:moveTo>
                  <a:pt x="1522" y="0"/>
                </a:moveTo>
                <a:lnTo>
                  <a:pt x="1522" y="362"/>
                </a:lnTo>
                <a:cubicBezTo>
                  <a:pt x="1522" y="464"/>
                  <a:pt x="1464" y="565"/>
                  <a:pt x="1377" y="609"/>
                </a:cubicBezTo>
                <a:cubicBezTo>
                  <a:pt x="1319" y="638"/>
                  <a:pt x="1261" y="667"/>
                  <a:pt x="1218" y="696"/>
                </a:cubicBezTo>
                <a:cubicBezTo>
                  <a:pt x="1169" y="728"/>
                  <a:pt x="1111" y="747"/>
                  <a:pt x="1052" y="747"/>
                </a:cubicBezTo>
                <a:cubicBezTo>
                  <a:pt x="1005" y="747"/>
                  <a:pt x="958" y="736"/>
                  <a:pt x="913" y="710"/>
                </a:cubicBezTo>
                <a:lnTo>
                  <a:pt x="609" y="522"/>
                </a:lnTo>
                <a:lnTo>
                  <a:pt x="0" y="1566"/>
                </a:lnTo>
                <a:lnTo>
                  <a:pt x="319" y="1740"/>
                </a:lnTo>
                <a:cubicBezTo>
                  <a:pt x="421" y="1798"/>
                  <a:pt x="464" y="1899"/>
                  <a:pt x="464" y="2001"/>
                </a:cubicBezTo>
                <a:lnTo>
                  <a:pt x="464" y="2087"/>
                </a:lnTo>
                <a:lnTo>
                  <a:pt x="464" y="2189"/>
                </a:lnTo>
                <a:cubicBezTo>
                  <a:pt x="464" y="2290"/>
                  <a:pt x="421" y="2392"/>
                  <a:pt x="319" y="2450"/>
                </a:cubicBezTo>
                <a:lnTo>
                  <a:pt x="0" y="2624"/>
                </a:lnTo>
                <a:lnTo>
                  <a:pt x="609" y="3653"/>
                </a:lnTo>
                <a:lnTo>
                  <a:pt x="913" y="3479"/>
                </a:lnTo>
                <a:cubicBezTo>
                  <a:pt x="958" y="3454"/>
                  <a:pt x="1005" y="3442"/>
                  <a:pt x="1052" y="3442"/>
                </a:cubicBezTo>
                <a:cubicBezTo>
                  <a:pt x="1111" y="3442"/>
                  <a:pt x="1169" y="3461"/>
                  <a:pt x="1218" y="3494"/>
                </a:cubicBezTo>
                <a:cubicBezTo>
                  <a:pt x="1261" y="3523"/>
                  <a:pt x="1319" y="3552"/>
                  <a:pt x="1377" y="3581"/>
                </a:cubicBezTo>
                <a:cubicBezTo>
                  <a:pt x="1464" y="3624"/>
                  <a:pt x="1522" y="3726"/>
                  <a:pt x="1522" y="3827"/>
                </a:cubicBezTo>
                <a:lnTo>
                  <a:pt x="1522" y="4189"/>
                </a:lnTo>
                <a:lnTo>
                  <a:pt x="2725" y="4189"/>
                </a:lnTo>
                <a:lnTo>
                  <a:pt x="2725" y="3827"/>
                </a:lnTo>
                <a:cubicBezTo>
                  <a:pt x="2725" y="3726"/>
                  <a:pt x="2783" y="3624"/>
                  <a:pt x="2885" y="3581"/>
                </a:cubicBezTo>
                <a:cubicBezTo>
                  <a:pt x="2928" y="3552"/>
                  <a:pt x="2986" y="3523"/>
                  <a:pt x="3030" y="3494"/>
                </a:cubicBezTo>
                <a:cubicBezTo>
                  <a:pt x="3079" y="3461"/>
                  <a:pt x="3137" y="3442"/>
                  <a:pt x="3196" y="3442"/>
                </a:cubicBezTo>
                <a:cubicBezTo>
                  <a:pt x="3242" y="3442"/>
                  <a:pt x="3290" y="3454"/>
                  <a:pt x="3334" y="3479"/>
                </a:cubicBezTo>
                <a:lnTo>
                  <a:pt x="3653" y="3653"/>
                </a:lnTo>
                <a:lnTo>
                  <a:pt x="4247" y="2624"/>
                </a:lnTo>
                <a:lnTo>
                  <a:pt x="3928" y="2450"/>
                </a:lnTo>
                <a:cubicBezTo>
                  <a:pt x="3827" y="2392"/>
                  <a:pt x="3784" y="2290"/>
                  <a:pt x="3784" y="2189"/>
                </a:cubicBezTo>
                <a:lnTo>
                  <a:pt x="3784" y="2102"/>
                </a:lnTo>
                <a:lnTo>
                  <a:pt x="3784" y="2001"/>
                </a:lnTo>
                <a:cubicBezTo>
                  <a:pt x="3784" y="1899"/>
                  <a:pt x="3827" y="1798"/>
                  <a:pt x="3928" y="1740"/>
                </a:cubicBezTo>
                <a:lnTo>
                  <a:pt x="4247" y="1566"/>
                </a:lnTo>
                <a:lnTo>
                  <a:pt x="3653" y="522"/>
                </a:lnTo>
                <a:lnTo>
                  <a:pt x="3334" y="710"/>
                </a:lnTo>
                <a:cubicBezTo>
                  <a:pt x="3290" y="736"/>
                  <a:pt x="3242" y="747"/>
                  <a:pt x="3196" y="747"/>
                </a:cubicBezTo>
                <a:cubicBezTo>
                  <a:pt x="3137" y="747"/>
                  <a:pt x="3079" y="728"/>
                  <a:pt x="3030" y="696"/>
                </a:cubicBezTo>
                <a:cubicBezTo>
                  <a:pt x="2986" y="667"/>
                  <a:pt x="2928" y="638"/>
                  <a:pt x="2885" y="609"/>
                </a:cubicBezTo>
                <a:cubicBezTo>
                  <a:pt x="2783" y="565"/>
                  <a:pt x="2725" y="464"/>
                  <a:pt x="2725" y="362"/>
                </a:cubicBezTo>
                <a:lnTo>
                  <a:pt x="2725" y="0"/>
                </a:lnTo>
                <a:close/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4" name="Google Shape;1744;p79"/>
          <p:cNvSpPr/>
          <p:nvPr/>
        </p:nvSpPr>
        <p:spPr>
          <a:xfrm>
            <a:off x="5769149" y="654703"/>
            <a:ext cx="665151" cy="661225"/>
          </a:xfrm>
          <a:custGeom>
            <a:avLst/>
            <a:gdLst/>
            <a:ahLst/>
            <a:cxnLst/>
            <a:rect l="l" t="t" r="r" b="b"/>
            <a:pathLst>
              <a:path w="9148" h="9094" extrusionOk="0">
                <a:moveTo>
                  <a:pt x="4561" y="2153"/>
                </a:moveTo>
                <a:cubicBezTo>
                  <a:pt x="4628" y="2153"/>
                  <a:pt x="4697" y="2157"/>
                  <a:pt x="4770" y="2164"/>
                </a:cubicBezTo>
                <a:cubicBezTo>
                  <a:pt x="4799" y="2164"/>
                  <a:pt x="4828" y="2164"/>
                  <a:pt x="4871" y="2179"/>
                </a:cubicBezTo>
                <a:lnTo>
                  <a:pt x="4972" y="2193"/>
                </a:lnTo>
                <a:cubicBezTo>
                  <a:pt x="5001" y="2193"/>
                  <a:pt x="5030" y="2193"/>
                  <a:pt x="5074" y="2208"/>
                </a:cubicBezTo>
                <a:cubicBezTo>
                  <a:pt x="5146" y="2222"/>
                  <a:pt x="5233" y="2251"/>
                  <a:pt x="5320" y="2280"/>
                </a:cubicBezTo>
                <a:lnTo>
                  <a:pt x="5393" y="2295"/>
                </a:lnTo>
                <a:cubicBezTo>
                  <a:pt x="5494" y="2338"/>
                  <a:pt x="5610" y="2382"/>
                  <a:pt x="5712" y="2440"/>
                </a:cubicBezTo>
                <a:cubicBezTo>
                  <a:pt x="5755" y="2469"/>
                  <a:pt x="5784" y="2483"/>
                  <a:pt x="5813" y="2498"/>
                </a:cubicBezTo>
                <a:cubicBezTo>
                  <a:pt x="5842" y="2527"/>
                  <a:pt x="5886" y="2541"/>
                  <a:pt x="5915" y="2570"/>
                </a:cubicBezTo>
                <a:lnTo>
                  <a:pt x="6002" y="2628"/>
                </a:lnTo>
                <a:lnTo>
                  <a:pt x="6016" y="2643"/>
                </a:lnTo>
                <a:cubicBezTo>
                  <a:pt x="6045" y="2657"/>
                  <a:pt x="6074" y="2686"/>
                  <a:pt x="6103" y="2715"/>
                </a:cubicBezTo>
                <a:cubicBezTo>
                  <a:pt x="6132" y="2730"/>
                  <a:pt x="6161" y="2759"/>
                  <a:pt x="6190" y="2788"/>
                </a:cubicBezTo>
                <a:cubicBezTo>
                  <a:pt x="6248" y="2845"/>
                  <a:pt x="6306" y="2903"/>
                  <a:pt x="6364" y="2961"/>
                </a:cubicBezTo>
                <a:cubicBezTo>
                  <a:pt x="6379" y="2990"/>
                  <a:pt x="6408" y="3005"/>
                  <a:pt x="6422" y="3034"/>
                </a:cubicBezTo>
                <a:cubicBezTo>
                  <a:pt x="6466" y="3077"/>
                  <a:pt x="6495" y="3121"/>
                  <a:pt x="6524" y="3164"/>
                </a:cubicBezTo>
                <a:lnTo>
                  <a:pt x="6567" y="3222"/>
                </a:lnTo>
                <a:cubicBezTo>
                  <a:pt x="6625" y="3309"/>
                  <a:pt x="6668" y="3382"/>
                  <a:pt x="6712" y="3469"/>
                </a:cubicBezTo>
                <a:cubicBezTo>
                  <a:pt x="6726" y="3498"/>
                  <a:pt x="6741" y="3527"/>
                  <a:pt x="6755" y="3556"/>
                </a:cubicBezTo>
                <a:lnTo>
                  <a:pt x="6770" y="3570"/>
                </a:lnTo>
                <a:cubicBezTo>
                  <a:pt x="6784" y="3614"/>
                  <a:pt x="6799" y="3643"/>
                  <a:pt x="6813" y="3686"/>
                </a:cubicBezTo>
                <a:lnTo>
                  <a:pt x="6813" y="3701"/>
                </a:lnTo>
                <a:cubicBezTo>
                  <a:pt x="6828" y="3730"/>
                  <a:pt x="6828" y="3759"/>
                  <a:pt x="6842" y="3788"/>
                </a:cubicBezTo>
                <a:cubicBezTo>
                  <a:pt x="6857" y="3802"/>
                  <a:pt x="6857" y="3817"/>
                  <a:pt x="6857" y="3846"/>
                </a:cubicBezTo>
                <a:cubicBezTo>
                  <a:pt x="6886" y="3918"/>
                  <a:pt x="6900" y="3991"/>
                  <a:pt x="6929" y="4078"/>
                </a:cubicBezTo>
                <a:cubicBezTo>
                  <a:pt x="6929" y="4107"/>
                  <a:pt x="6929" y="4121"/>
                  <a:pt x="6944" y="4150"/>
                </a:cubicBezTo>
                <a:cubicBezTo>
                  <a:pt x="6944" y="4208"/>
                  <a:pt x="6958" y="4266"/>
                  <a:pt x="6973" y="4324"/>
                </a:cubicBezTo>
                <a:cubicBezTo>
                  <a:pt x="6973" y="4382"/>
                  <a:pt x="6973" y="4498"/>
                  <a:pt x="6973" y="4585"/>
                </a:cubicBezTo>
                <a:cubicBezTo>
                  <a:pt x="6973" y="4657"/>
                  <a:pt x="6987" y="4701"/>
                  <a:pt x="6987" y="4788"/>
                </a:cubicBezTo>
                <a:cubicBezTo>
                  <a:pt x="6987" y="4788"/>
                  <a:pt x="6987" y="4802"/>
                  <a:pt x="6987" y="4802"/>
                </a:cubicBezTo>
                <a:lnTo>
                  <a:pt x="6973" y="4933"/>
                </a:lnTo>
                <a:cubicBezTo>
                  <a:pt x="6973" y="4976"/>
                  <a:pt x="6958" y="5005"/>
                  <a:pt x="6944" y="5049"/>
                </a:cubicBezTo>
                <a:cubicBezTo>
                  <a:pt x="6929" y="5136"/>
                  <a:pt x="6900" y="5208"/>
                  <a:pt x="6871" y="5295"/>
                </a:cubicBezTo>
                <a:cubicBezTo>
                  <a:pt x="6857" y="5339"/>
                  <a:pt x="6842" y="5382"/>
                  <a:pt x="6828" y="5426"/>
                </a:cubicBezTo>
                <a:cubicBezTo>
                  <a:pt x="6813" y="5484"/>
                  <a:pt x="6799" y="5513"/>
                  <a:pt x="6770" y="5556"/>
                </a:cubicBezTo>
                <a:lnTo>
                  <a:pt x="6726" y="5643"/>
                </a:lnTo>
                <a:cubicBezTo>
                  <a:pt x="6697" y="5716"/>
                  <a:pt x="6639" y="5788"/>
                  <a:pt x="6596" y="5861"/>
                </a:cubicBezTo>
                <a:lnTo>
                  <a:pt x="6553" y="5919"/>
                </a:lnTo>
                <a:cubicBezTo>
                  <a:pt x="6553" y="5933"/>
                  <a:pt x="6553" y="5948"/>
                  <a:pt x="6538" y="5948"/>
                </a:cubicBezTo>
                <a:lnTo>
                  <a:pt x="6495" y="6020"/>
                </a:lnTo>
                <a:lnTo>
                  <a:pt x="6422" y="6093"/>
                </a:lnTo>
                <a:cubicBezTo>
                  <a:pt x="6379" y="6151"/>
                  <a:pt x="6335" y="6194"/>
                  <a:pt x="6292" y="6237"/>
                </a:cubicBezTo>
                <a:cubicBezTo>
                  <a:pt x="6263" y="6266"/>
                  <a:pt x="6248" y="6281"/>
                  <a:pt x="6219" y="6310"/>
                </a:cubicBezTo>
                <a:lnTo>
                  <a:pt x="6161" y="6368"/>
                </a:lnTo>
                <a:lnTo>
                  <a:pt x="6060" y="6440"/>
                </a:lnTo>
                <a:cubicBezTo>
                  <a:pt x="5973" y="6513"/>
                  <a:pt x="5900" y="6571"/>
                  <a:pt x="5813" y="6614"/>
                </a:cubicBezTo>
                <a:lnTo>
                  <a:pt x="5726" y="6672"/>
                </a:lnTo>
                <a:lnTo>
                  <a:pt x="5625" y="6716"/>
                </a:lnTo>
                <a:lnTo>
                  <a:pt x="5538" y="6759"/>
                </a:lnTo>
                <a:lnTo>
                  <a:pt x="5378" y="6817"/>
                </a:lnTo>
                <a:cubicBezTo>
                  <a:pt x="5349" y="6832"/>
                  <a:pt x="5306" y="6846"/>
                  <a:pt x="5277" y="6846"/>
                </a:cubicBezTo>
                <a:cubicBezTo>
                  <a:pt x="5219" y="6875"/>
                  <a:pt x="5146" y="6890"/>
                  <a:pt x="5088" y="6904"/>
                </a:cubicBezTo>
                <a:cubicBezTo>
                  <a:pt x="5045" y="6904"/>
                  <a:pt x="5016" y="6919"/>
                  <a:pt x="4987" y="6919"/>
                </a:cubicBezTo>
                <a:cubicBezTo>
                  <a:pt x="4944" y="6933"/>
                  <a:pt x="4915" y="6933"/>
                  <a:pt x="4886" y="6933"/>
                </a:cubicBezTo>
                <a:cubicBezTo>
                  <a:pt x="4763" y="6944"/>
                  <a:pt x="4640" y="6954"/>
                  <a:pt x="4517" y="6954"/>
                </a:cubicBezTo>
                <a:cubicBezTo>
                  <a:pt x="4466" y="6954"/>
                  <a:pt x="4415" y="6952"/>
                  <a:pt x="4364" y="6948"/>
                </a:cubicBezTo>
                <a:cubicBezTo>
                  <a:pt x="4335" y="6948"/>
                  <a:pt x="4306" y="6933"/>
                  <a:pt x="4277" y="6933"/>
                </a:cubicBezTo>
                <a:cubicBezTo>
                  <a:pt x="4233" y="6933"/>
                  <a:pt x="4204" y="6933"/>
                  <a:pt x="4175" y="6919"/>
                </a:cubicBezTo>
                <a:cubicBezTo>
                  <a:pt x="4132" y="6919"/>
                  <a:pt x="4103" y="6904"/>
                  <a:pt x="4074" y="6904"/>
                </a:cubicBezTo>
                <a:cubicBezTo>
                  <a:pt x="3958" y="6875"/>
                  <a:pt x="3842" y="6846"/>
                  <a:pt x="3726" y="6803"/>
                </a:cubicBezTo>
                <a:cubicBezTo>
                  <a:pt x="3697" y="6788"/>
                  <a:pt x="3668" y="6788"/>
                  <a:pt x="3624" y="6774"/>
                </a:cubicBezTo>
                <a:lnTo>
                  <a:pt x="3523" y="6730"/>
                </a:lnTo>
                <a:lnTo>
                  <a:pt x="3508" y="6730"/>
                </a:lnTo>
                <a:cubicBezTo>
                  <a:pt x="3479" y="6716"/>
                  <a:pt x="3450" y="6701"/>
                  <a:pt x="3407" y="6687"/>
                </a:cubicBezTo>
                <a:cubicBezTo>
                  <a:pt x="3349" y="6643"/>
                  <a:pt x="3277" y="6600"/>
                  <a:pt x="3219" y="6556"/>
                </a:cubicBezTo>
                <a:cubicBezTo>
                  <a:pt x="3175" y="6542"/>
                  <a:pt x="3146" y="6527"/>
                  <a:pt x="3117" y="6498"/>
                </a:cubicBezTo>
                <a:lnTo>
                  <a:pt x="3045" y="6440"/>
                </a:lnTo>
                <a:cubicBezTo>
                  <a:pt x="3001" y="6411"/>
                  <a:pt x="2972" y="6368"/>
                  <a:pt x="2929" y="6339"/>
                </a:cubicBezTo>
                <a:cubicBezTo>
                  <a:pt x="2900" y="6310"/>
                  <a:pt x="2871" y="6281"/>
                  <a:pt x="2827" y="6237"/>
                </a:cubicBezTo>
                <a:lnTo>
                  <a:pt x="2755" y="6151"/>
                </a:lnTo>
                <a:cubicBezTo>
                  <a:pt x="2653" y="6049"/>
                  <a:pt x="2581" y="5933"/>
                  <a:pt x="2494" y="5817"/>
                </a:cubicBezTo>
                <a:cubicBezTo>
                  <a:pt x="2479" y="5774"/>
                  <a:pt x="2465" y="5745"/>
                  <a:pt x="2436" y="5716"/>
                </a:cubicBezTo>
                <a:cubicBezTo>
                  <a:pt x="2421" y="5672"/>
                  <a:pt x="2392" y="5629"/>
                  <a:pt x="2378" y="5600"/>
                </a:cubicBezTo>
                <a:cubicBezTo>
                  <a:pt x="2363" y="5556"/>
                  <a:pt x="2363" y="5556"/>
                  <a:pt x="2349" y="5527"/>
                </a:cubicBezTo>
                <a:cubicBezTo>
                  <a:pt x="2349" y="5513"/>
                  <a:pt x="2334" y="5498"/>
                  <a:pt x="2334" y="5484"/>
                </a:cubicBezTo>
                <a:cubicBezTo>
                  <a:pt x="2334" y="5469"/>
                  <a:pt x="2320" y="5440"/>
                  <a:pt x="2305" y="5426"/>
                </a:cubicBezTo>
                <a:cubicBezTo>
                  <a:pt x="2305" y="5397"/>
                  <a:pt x="2291" y="5368"/>
                  <a:pt x="2276" y="5339"/>
                </a:cubicBezTo>
                <a:cubicBezTo>
                  <a:pt x="2276" y="5339"/>
                  <a:pt x="2276" y="5324"/>
                  <a:pt x="2276" y="5310"/>
                </a:cubicBezTo>
                <a:cubicBezTo>
                  <a:pt x="2262" y="5281"/>
                  <a:pt x="2247" y="5252"/>
                  <a:pt x="2247" y="5223"/>
                </a:cubicBezTo>
                <a:cubicBezTo>
                  <a:pt x="2233" y="5165"/>
                  <a:pt x="2218" y="5121"/>
                  <a:pt x="2204" y="5063"/>
                </a:cubicBezTo>
                <a:cubicBezTo>
                  <a:pt x="2204" y="5034"/>
                  <a:pt x="2189" y="5005"/>
                  <a:pt x="2189" y="4976"/>
                </a:cubicBezTo>
                <a:cubicBezTo>
                  <a:pt x="2175" y="4918"/>
                  <a:pt x="2160" y="4860"/>
                  <a:pt x="2160" y="4802"/>
                </a:cubicBezTo>
                <a:cubicBezTo>
                  <a:pt x="2160" y="4730"/>
                  <a:pt x="2146" y="4643"/>
                  <a:pt x="2146" y="4556"/>
                </a:cubicBezTo>
                <a:cubicBezTo>
                  <a:pt x="2146" y="4484"/>
                  <a:pt x="2160" y="4397"/>
                  <a:pt x="2160" y="4310"/>
                </a:cubicBezTo>
                <a:cubicBezTo>
                  <a:pt x="2160" y="4310"/>
                  <a:pt x="2160" y="4295"/>
                  <a:pt x="2160" y="4295"/>
                </a:cubicBezTo>
                <a:cubicBezTo>
                  <a:pt x="2160" y="4252"/>
                  <a:pt x="2175" y="4208"/>
                  <a:pt x="2175" y="4179"/>
                </a:cubicBezTo>
                <a:cubicBezTo>
                  <a:pt x="2189" y="4136"/>
                  <a:pt x="2189" y="4092"/>
                  <a:pt x="2204" y="4049"/>
                </a:cubicBezTo>
                <a:cubicBezTo>
                  <a:pt x="2218" y="3962"/>
                  <a:pt x="2247" y="3889"/>
                  <a:pt x="2262" y="3802"/>
                </a:cubicBezTo>
                <a:lnTo>
                  <a:pt x="2305" y="3715"/>
                </a:lnTo>
                <a:cubicBezTo>
                  <a:pt x="2305" y="3686"/>
                  <a:pt x="2320" y="3657"/>
                  <a:pt x="2334" y="3643"/>
                </a:cubicBezTo>
                <a:cubicBezTo>
                  <a:pt x="2334" y="3614"/>
                  <a:pt x="2349" y="3599"/>
                  <a:pt x="2349" y="3585"/>
                </a:cubicBezTo>
                <a:cubicBezTo>
                  <a:pt x="2363" y="3570"/>
                  <a:pt x="2378" y="3541"/>
                  <a:pt x="2378" y="3527"/>
                </a:cubicBezTo>
                <a:cubicBezTo>
                  <a:pt x="2407" y="3454"/>
                  <a:pt x="2450" y="3396"/>
                  <a:pt x="2479" y="3338"/>
                </a:cubicBezTo>
                <a:lnTo>
                  <a:pt x="2537" y="3251"/>
                </a:lnTo>
                <a:lnTo>
                  <a:pt x="2581" y="3179"/>
                </a:lnTo>
                <a:cubicBezTo>
                  <a:pt x="2610" y="3135"/>
                  <a:pt x="2639" y="3106"/>
                  <a:pt x="2668" y="3077"/>
                </a:cubicBezTo>
                <a:cubicBezTo>
                  <a:pt x="2697" y="3034"/>
                  <a:pt x="2711" y="3005"/>
                  <a:pt x="2740" y="2976"/>
                </a:cubicBezTo>
                <a:cubicBezTo>
                  <a:pt x="2769" y="2947"/>
                  <a:pt x="2798" y="2918"/>
                  <a:pt x="2827" y="2874"/>
                </a:cubicBezTo>
                <a:cubicBezTo>
                  <a:pt x="2987" y="2730"/>
                  <a:pt x="3146" y="2599"/>
                  <a:pt x="3334" y="2483"/>
                </a:cubicBezTo>
                <a:lnTo>
                  <a:pt x="3421" y="2440"/>
                </a:lnTo>
                <a:lnTo>
                  <a:pt x="3508" y="2396"/>
                </a:lnTo>
                <a:lnTo>
                  <a:pt x="3610" y="2353"/>
                </a:lnTo>
                <a:cubicBezTo>
                  <a:pt x="3653" y="2324"/>
                  <a:pt x="3711" y="2309"/>
                  <a:pt x="3769" y="2280"/>
                </a:cubicBezTo>
                <a:cubicBezTo>
                  <a:pt x="3798" y="2266"/>
                  <a:pt x="3827" y="2266"/>
                  <a:pt x="3856" y="2251"/>
                </a:cubicBezTo>
                <a:lnTo>
                  <a:pt x="3958" y="2222"/>
                </a:lnTo>
                <a:cubicBezTo>
                  <a:pt x="4016" y="2208"/>
                  <a:pt x="4088" y="2193"/>
                  <a:pt x="4161" y="2193"/>
                </a:cubicBezTo>
                <a:lnTo>
                  <a:pt x="4262" y="2179"/>
                </a:lnTo>
                <a:lnTo>
                  <a:pt x="4364" y="2164"/>
                </a:lnTo>
                <a:cubicBezTo>
                  <a:pt x="4429" y="2157"/>
                  <a:pt x="4494" y="2153"/>
                  <a:pt x="4561" y="2153"/>
                </a:cubicBezTo>
                <a:close/>
                <a:moveTo>
                  <a:pt x="4588" y="1"/>
                </a:moveTo>
                <a:cubicBezTo>
                  <a:pt x="4422" y="1"/>
                  <a:pt x="4255" y="12"/>
                  <a:pt x="4088" y="33"/>
                </a:cubicBezTo>
                <a:cubicBezTo>
                  <a:pt x="3827" y="62"/>
                  <a:pt x="3624" y="309"/>
                  <a:pt x="3653" y="570"/>
                </a:cubicBezTo>
                <a:lnTo>
                  <a:pt x="3653" y="613"/>
                </a:lnTo>
                <a:cubicBezTo>
                  <a:pt x="3653" y="642"/>
                  <a:pt x="3653" y="657"/>
                  <a:pt x="3653" y="686"/>
                </a:cubicBezTo>
                <a:cubicBezTo>
                  <a:pt x="3653" y="874"/>
                  <a:pt x="3552" y="1048"/>
                  <a:pt x="3378" y="1135"/>
                </a:cubicBezTo>
                <a:lnTo>
                  <a:pt x="3334" y="1149"/>
                </a:lnTo>
                <a:lnTo>
                  <a:pt x="3190" y="1207"/>
                </a:lnTo>
                <a:lnTo>
                  <a:pt x="3059" y="1265"/>
                </a:lnTo>
                <a:lnTo>
                  <a:pt x="3030" y="1280"/>
                </a:lnTo>
                <a:cubicBezTo>
                  <a:pt x="2964" y="1306"/>
                  <a:pt x="2895" y="1319"/>
                  <a:pt x="2827" y="1319"/>
                </a:cubicBezTo>
                <a:cubicBezTo>
                  <a:pt x="2673" y="1319"/>
                  <a:pt x="2526" y="1252"/>
                  <a:pt x="2436" y="1121"/>
                </a:cubicBezTo>
                <a:cubicBezTo>
                  <a:pt x="2336" y="985"/>
                  <a:pt x="2185" y="917"/>
                  <a:pt x="2030" y="917"/>
                </a:cubicBezTo>
                <a:cubicBezTo>
                  <a:pt x="1937" y="917"/>
                  <a:pt x="1841" y="941"/>
                  <a:pt x="1754" y="990"/>
                </a:cubicBezTo>
                <a:lnTo>
                  <a:pt x="1711" y="1019"/>
                </a:lnTo>
                <a:cubicBezTo>
                  <a:pt x="1465" y="1222"/>
                  <a:pt x="1233" y="1454"/>
                  <a:pt x="1030" y="1715"/>
                </a:cubicBezTo>
                <a:cubicBezTo>
                  <a:pt x="928" y="1845"/>
                  <a:pt x="885" y="2005"/>
                  <a:pt x="943" y="2164"/>
                </a:cubicBezTo>
                <a:cubicBezTo>
                  <a:pt x="957" y="2208"/>
                  <a:pt x="972" y="2251"/>
                  <a:pt x="1001" y="2295"/>
                </a:cubicBezTo>
                <a:cubicBezTo>
                  <a:pt x="1015" y="2324"/>
                  <a:pt x="1044" y="2367"/>
                  <a:pt x="1073" y="2382"/>
                </a:cubicBezTo>
                <a:lnTo>
                  <a:pt x="1117" y="2425"/>
                </a:lnTo>
                <a:cubicBezTo>
                  <a:pt x="1305" y="2570"/>
                  <a:pt x="1378" y="2817"/>
                  <a:pt x="1276" y="3034"/>
                </a:cubicBezTo>
                <a:cubicBezTo>
                  <a:pt x="1233" y="3135"/>
                  <a:pt x="1189" y="3237"/>
                  <a:pt x="1146" y="3338"/>
                </a:cubicBezTo>
                <a:cubicBezTo>
                  <a:pt x="1131" y="3396"/>
                  <a:pt x="1102" y="3454"/>
                  <a:pt x="1059" y="3498"/>
                </a:cubicBezTo>
                <a:cubicBezTo>
                  <a:pt x="1030" y="3527"/>
                  <a:pt x="1001" y="3541"/>
                  <a:pt x="972" y="3570"/>
                </a:cubicBezTo>
                <a:cubicBezTo>
                  <a:pt x="943" y="3585"/>
                  <a:pt x="899" y="3599"/>
                  <a:pt x="870" y="3614"/>
                </a:cubicBezTo>
                <a:cubicBezTo>
                  <a:pt x="841" y="3628"/>
                  <a:pt x="827" y="3643"/>
                  <a:pt x="798" y="3643"/>
                </a:cubicBezTo>
                <a:cubicBezTo>
                  <a:pt x="769" y="3650"/>
                  <a:pt x="740" y="3654"/>
                  <a:pt x="711" y="3654"/>
                </a:cubicBezTo>
                <a:cubicBezTo>
                  <a:pt x="682" y="3654"/>
                  <a:pt x="653" y="3650"/>
                  <a:pt x="624" y="3643"/>
                </a:cubicBezTo>
                <a:lnTo>
                  <a:pt x="450" y="3643"/>
                </a:lnTo>
                <a:cubicBezTo>
                  <a:pt x="232" y="3686"/>
                  <a:pt x="73" y="3860"/>
                  <a:pt x="44" y="4078"/>
                </a:cubicBezTo>
                <a:cubicBezTo>
                  <a:pt x="0" y="4397"/>
                  <a:pt x="0" y="4730"/>
                  <a:pt x="44" y="5049"/>
                </a:cubicBezTo>
                <a:cubicBezTo>
                  <a:pt x="70" y="5305"/>
                  <a:pt x="277" y="5494"/>
                  <a:pt x="525" y="5494"/>
                </a:cubicBezTo>
                <a:cubicBezTo>
                  <a:pt x="557" y="5494"/>
                  <a:pt x="590" y="5490"/>
                  <a:pt x="624" y="5484"/>
                </a:cubicBezTo>
                <a:lnTo>
                  <a:pt x="696" y="5484"/>
                </a:lnTo>
                <a:cubicBezTo>
                  <a:pt x="798" y="5484"/>
                  <a:pt x="885" y="5527"/>
                  <a:pt x="972" y="5571"/>
                </a:cubicBezTo>
                <a:cubicBezTo>
                  <a:pt x="1001" y="5585"/>
                  <a:pt x="1015" y="5614"/>
                  <a:pt x="1030" y="5629"/>
                </a:cubicBezTo>
                <a:cubicBezTo>
                  <a:pt x="1088" y="5672"/>
                  <a:pt x="1131" y="5730"/>
                  <a:pt x="1160" y="5803"/>
                </a:cubicBezTo>
                <a:cubicBezTo>
                  <a:pt x="1189" y="5904"/>
                  <a:pt x="1233" y="6006"/>
                  <a:pt x="1276" y="6107"/>
                </a:cubicBezTo>
                <a:cubicBezTo>
                  <a:pt x="1378" y="6310"/>
                  <a:pt x="1320" y="6527"/>
                  <a:pt x="1175" y="6672"/>
                </a:cubicBezTo>
                <a:lnTo>
                  <a:pt x="1117" y="6716"/>
                </a:lnTo>
                <a:cubicBezTo>
                  <a:pt x="1073" y="6745"/>
                  <a:pt x="1030" y="6788"/>
                  <a:pt x="1001" y="6846"/>
                </a:cubicBezTo>
                <a:cubicBezTo>
                  <a:pt x="972" y="6875"/>
                  <a:pt x="957" y="6919"/>
                  <a:pt x="943" y="6977"/>
                </a:cubicBezTo>
                <a:cubicBezTo>
                  <a:pt x="943" y="6991"/>
                  <a:pt x="943" y="7006"/>
                  <a:pt x="928" y="7020"/>
                </a:cubicBezTo>
                <a:lnTo>
                  <a:pt x="928" y="7064"/>
                </a:lnTo>
                <a:cubicBezTo>
                  <a:pt x="928" y="7078"/>
                  <a:pt x="928" y="7093"/>
                  <a:pt x="928" y="7107"/>
                </a:cubicBezTo>
                <a:lnTo>
                  <a:pt x="928" y="7122"/>
                </a:lnTo>
                <a:lnTo>
                  <a:pt x="928" y="7194"/>
                </a:lnTo>
                <a:cubicBezTo>
                  <a:pt x="943" y="7223"/>
                  <a:pt x="943" y="7238"/>
                  <a:pt x="957" y="7267"/>
                </a:cubicBezTo>
                <a:cubicBezTo>
                  <a:pt x="957" y="7267"/>
                  <a:pt x="957" y="7281"/>
                  <a:pt x="957" y="7281"/>
                </a:cubicBezTo>
                <a:cubicBezTo>
                  <a:pt x="972" y="7296"/>
                  <a:pt x="972" y="7325"/>
                  <a:pt x="986" y="7339"/>
                </a:cubicBezTo>
                <a:lnTo>
                  <a:pt x="986" y="7354"/>
                </a:lnTo>
                <a:cubicBezTo>
                  <a:pt x="1001" y="7368"/>
                  <a:pt x="1001" y="7383"/>
                  <a:pt x="1015" y="7397"/>
                </a:cubicBezTo>
                <a:cubicBezTo>
                  <a:pt x="1218" y="7658"/>
                  <a:pt x="1450" y="7890"/>
                  <a:pt x="1711" y="8093"/>
                </a:cubicBezTo>
                <a:cubicBezTo>
                  <a:pt x="1796" y="8166"/>
                  <a:pt x="1901" y="8198"/>
                  <a:pt x="2001" y="8198"/>
                </a:cubicBezTo>
                <a:cubicBezTo>
                  <a:pt x="2021" y="8198"/>
                  <a:pt x="2040" y="8197"/>
                  <a:pt x="2059" y="8194"/>
                </a:cubicBezTo>
                <a:cubicBezTo>
                  <a:pt x="2102" y="8194"/>
                  <a:pt x="2146" y="8180"/>
                  <a:pt x="2189" y="8165"/>
                </a:cubicBezTo>
                <a:cubicBezTo>
                  <a:pt x="2291" y="8136"/>
                  <a:pt x="2363" y="8078"/>
                  <a:pt x="2421" y="8006"/>
                </a:cubicBezTo>
                <a:lnTo>
                  <a:pt x="2465" y="7948"/>
                </a:lnTo>
                <a:cubicBezTo>
                  <a:pt x="2523" y="7905"/>
                  <a:pt x="2581" y="7861"/>
                  <a:pt x="2653" y="7832"/>
                </a:cubicBezTo>
                <a:lnTo>
                  <a:pt x="2827" y="7789"/>
                </a:lnTo>
                <a:cubicBezTo>
                  <a:pt x="2900" y="7803"/>
                  <a:pt x="2972" y="7818"/>
                  <a:pt x="3030" y="7847"/>
                </a:cubicBezTo>
                <a:cubicBezTo>
                  <a:pt x="3132" y="7890"/>
                  <a:pt x="3233" y="7933"/>
                  <a:pt x="3334" y="7962"/>
                </a:cubicBezTo>
                <a:cubicBezTo>
                  <a:pt x="3421" y="8006"/>
                  <a:pt x="3508" y="8064"/>
                  <a:pt x="3566" y="8151"/>
                </a:cubicBezTo>
                <a:cubicBezTo>
                  <a:pt x="3581" y="8180"/>
                  <a:pt x="3610" y="8209"/>
                  <a:pt x="3610" y="8252"/>
                </a:cubicBezTo>
                <a:cubicBezTo>
                  <a:pt x="3653" y="8325"/>
                  <a:pt x="3653" y="8412"/>
                  <a:pt x="3639" y="8499"/>
                </a:cubicBezTo>
                <a:cubicBezTo>
                  <a:pt x="3610" y="8760"/>
                  <a:pt x="3769" y="9006"/>
                  <a:pt x="4030" y="9064"/>
                </a:cubicBezTo>
                <a:lnTo>
                  <a:pt x="4074" y="9064"/>
                </a:lnTo>
                <a:cubicBezTo>
                  <a:pt x="4248" y="9079"/>
                  <a:pt x="4407" y="9093"/>
                  <a:pt x="4567" y="9093"/>
                </a:cubicBezTo>
                <a:cubicBezTo>
                  <a:pt x="4726" y="9093"/>
                  <a:pt x="4900" y="9079"/>
                  <a:pt x="5059" y="9064"/>
                </a:cubicBezTo>
                <a:cubicBezTo>
                  <a:pt x="5175" y="9050"/>
                  <a:pt x="5277" y="9006"/>
                  <a:pt x="5364" y="8919"/>
                </a:cubicBezTo>
                <a:cubicBezTo>
                  <a:pt x="5393" y="8876"/>
                  <a:pt x="5422" y="8847"/>
                  <a:pt x="5436" y="8803"/>
                </a:cubicBezTo>
                <a:cubicBezTo>
                  <a:pt x="5451" y="8789"/>
                  <a:pt x="5465" y="8774"/>
                  <a:pt x="5465" y="8745"/>
                </a:cubicBezTo>
                <a:cubicBezTo>
                  <a:pt x="5494" y="8673"/>
                  <a:pt x="5509" y="8586"/>
                  <a:pt x="5494" y="8499"/>
                </a:cubicBezTo>
                <a:cubicBezTo>
                  <a:pt x="5494" y="8470"/>
                  <a:pt x="5494" y="8441"/>
                  <a:pt x="5494" y="8426"/>
                </a:cubicBezTo>
                <a:cubicBezTo>
                  <a:pt x="5494" y="8209"/>
                  <a:pt x="5625" y="8020"/>
                  <a:pt x="5813" y="7948"/>
                </a:cubicBezTo>
                <a:cubicBezTo>
                  <a:pt x="5915" y="7919"/>
                  <a:pt x="6016" y="7876"/>
                  <a:pt x="6118" y="7832"/>
                </a:cubicBezTo>
                <a:cubicBezTo>
                  <a:pt x="6183" y="7796"/>
                  <a:pt x="6255" y="7778"/>
                  <a:pt x="6328" y="7778"/>
                </a:cubicBezTo>
                <a:cubicBezTo>
                  <a:pt x="6400" y="7778"/>
                  <a:pt x="6473" y="7796"/>
                  <a:pt x="6538" y="7832"/>
                </a:cubicBezTo>
                <a:cubicBezTo>
                  <a:pt x="6582" y="7847"/>
                  <a:pt x="6611" y="7876"/>
                  <a:pt x="6639" y="7890"/>
                </a:cubicBezTo>
                <a:cubicBezTo>
                  <a:pt x="6654" y="7905"/>
                  <a:pt x="6668" y="7919"/>
                  <a:pt x="6683" y="7933"/>
                </a:cubicBezTo>
                <a:cubicBezTo>
                  <a:pt x="6697" y="7948"/>
                  <a:pt x="6712" y="7962"/>
                  <a:pt x="6726" y="7977"/>
                </a:cubicBezTo>
                <a:cubicBezTo>
                  <a:pt x="6817" y="8113"/>
                  <a:pt x="6964" y="8181"/>
                  <a:pt x="7119" y="8181"/>
                </a:cubicBezTo>
                <a:cubicBezTo>
                  <a:pt x="7211" y="8181"/>
                  <a:pt x="7306" y="8156"/>
                  <a:pt x="7393" y="8107"/>
                </a:cubicBezTo>
                <a:lnTo>
                  <a:pt x="7437" y="8078"/>
                </a:lnTo>
                <a:cubicBezTo>
                  <a:pt x="7553" y="7977"/>
                  <a:pt x="7683" y="7861"/>
                  <a:pt x="7799" y="7745"/>
                </a:cubicBezTo>
                <a:cubicBezTo>
                  <a:pt x="7915" y="7629"/>
                  <a:pt x="8017" y="7513"/>
                  <a:pt x="8118" y="7383"/>
                </a:cubicBezTo>
                <a:cubicBezTo>
                  <a:pt x="8220" y="7252"/>
                  <a:pt x="8249" y="7093"/>
                  <a:pt x="8205" y="6933"/>
                </a:cubicBezTo>
                <a:cubicBezTo>
                  <a:pt x="8205" y="6904"/>
                  <a:pt x="8191" y="6890"/>
                  <a:pt x="8176" y="6861"/>
                </a:cubicBezTo>
                <a:cubicBezTo>
                  <a:pt x="8176" y="6846"/>
                  <a:pt x="8162" y="6817"/>
                  <a:pt x="8147" y="6803"/>
                </a:cubicBezTo>
                <a:cubicBezTo>
                  <a:pt x="8133" y="6774"/>
                  <a:pt x="8104" y="6745"/>
                  <a:pt x="8075" y="6716"/>
                </a:cubicBezTo>
                <a:lnTo>
                  <a:pt x="8031" y="6672"/>
                </a:lnTo>
                <a:cubicBezTo>
                  <a:pt x="8017" y="6658"/>
                  <a:pt x="8002" y="6658"/>
                  <a:pt x="7988" y="6643"/>
                </a:cubicBezTo>
                <a:cubicBezTo>
                  <a:pt x="7828" y="6498"/>
                  <a:pt x="7785" y="6266"/>
                  <a:pt x="7872" y="6078"/>
                </a:cubicBezTo>
                <a:cubicBezTo>
                  <a:pt x="7915" y="5977"/>
                  <a:pt x="7959" y="5875"/>
                  <a:pt x="8002" y="5774"/>
                </a:cubicBezTo>
                <a:cubicBezTo>
                  <a:pt x="8065" y="5571"/>
                  <a:pt x="8250" y="5446"/>
                  <a:pt x="8449" y="5446"/>
                </a:cubicBezTo>
                <a:cubicBezTo>
                  <a:pt x="8479" y="5446"/>
                  <a:pt x="8509" y="5449"/>
                  <a:pt x="8538" y="5455"/>
                </a:cubicBezTo>
                <a:cubicBezTo>
                  <a:pt x="8558" y="5457"/>
                  <a:pt x="8578" y="5458"/>
                  <a:pt x="8598" y="5458"/>
                </a:cubicBezTo>
                <a:cubicBezTo>
                  <a:pt x="8694" y="5458"/>
                  <a:pt x="8788" y="5430"/>
                  <a:pt x="8872" y="5382"/>
                </a:cubicBezTo>
                <a:cubicBezTo>
                  <a:pt x="8901" y="5368"/>
                  <a:pt x="8915" y="5353"/>
                  <a:pt x="8944" y="5339"/>
                </a:cubicBezTo>
                <a:lnTo>
                  <a:pt x="8973" y="5295"/>
                </a:lnTo>
                <a:cubicBezTo>
                  <a:pt x="8988" y="5295"/>
                  <a:pt x="8988" y="5281"/>
                  <a:pt x="9002" y="5266"/>
                </a:cubicBezTo>
                <a:cubicBezTo>
                  <a:pt x="9060" y="5194"/>
                  <a:pt x="9104" y="5107"/>
                  <a:pt x="9104" y="5020"/>
                </a:cubicBezTo>
                <a:cubicBezTo>
                  <a:pt x="9147" y="4686"/>
                  <a:pt x="9147" y="4368"/>
                  <a:pt x="9104" y="4034"/>
                </a:cubicBezTo>
                <a:lnTo>
                  <a:pt x="9104" y="4063"/>
                </a:lnTo>
                <a:cubicBezTo>
                  <a:pt x="9104" y="4020"/>
                  <a:pt x="9089" y="3962"/>
                  <a:pt x="9075" y="3918"/>
                </a:cubicBezTo>
                <a:cubicBezTo>
                  <a:pt x="9060" y="3889"/>
                  <a:pt x="9046" y="3875"/>
                  <a:pt x="9031" y="3846"/>
                </a:cubicBezTo>
                <a:cubicBezTo>
                  <a:pt x="9017" y="3817"/>
                  <a:pt x="9002" y="3802"/>
                  <a:pt x="8973" y="3773"/>
                </a:cubicBezTo>
                <a:lnTo>
                  <a:pt x="8944" y="3744"/>
                </a:lnTo>
                <a:cubicBezTo>
                  <a:pt x="8930" y="3730"/>
                  <a:pt x="8915" y="3730"/>
                  <a:pt x="8915" y="3715"/>
                </a:cubicBezTo>
                <a:lnTo>
                  <a:pt x="8857" y="3686"/>
                </a:lnTo>
                <a:cubicBezTo>
                  <a:pt x="8828" y="3657"/>
                  <a:pt x="8785" y="3643"/>
                  <a:pt x="8741" y="3643"/>
                </a:cubicBezTo>
                <a:lnTo>
                  <a:pt x="8712" y="3628"/>
                </a:lnTo>
                <a:cubicBezTo>
                  <a:pt x="8683" y="3621"/>
                  <a:pt x="8654" y="3617"/>
                  <a:pt x="8625" y="3617"/>
                </a:cubicBezTo>
                <a:cubicBezTo>
                  <a:pt x="8596" y="3617"/>
                  <a:pt x="8567" y="3621"/>
                  <a:pt x="8538" y="3628"/>
                </a:cubicBezTo>
                <a:lnTo>
                  <a:pt x="8422" y="3628"/>
                </a:lnTo>
                <a:cubicBezTo>
                  <a:pt x="8335" y="3614"/>
                  <a:pt x="8249" y="3585"/>
                  <a:pt x="8176" y="3541"/>
                </a:cubicBezTo>
                <a:lnTo>
                  <a:pt x="8133" y="3512"/>
                </a:lnTo>
                <a:cubicBezTo>
                  <a:pt x="8118" y="3498"/>
                  <a:pt x="8104" y="3483"/>
                  <a:pt x="8104" y="3469"/>
                </a:cubicBezTo>
                <a:cubicBezTo>
                  <a:pt x="8075" y="3454"/>
                  <a:pt x="8060" y="3425"/>
                  <a:pt x="8046" y="3411"/>
                </a:cubicBezTo>
                <a:lnTo>
                  <a:pt x="8017" y="3353"/>
                </a:lnTo>
                <a:cubicBezTo>
                  <a:pt x="8002" y="3338"/>
                  <a:pt x="8002" y="3324"/>
                  <a:pt x="8002" y="3309"/>
                </a:cubicBezTo>
                <a:cubicBezTo>
                  <a:pt x="8002" y="3295"/>
                  <a:pt x="7988" y="3295"/>
                  <a:pt x="7988" y="3280"/>
                </a:cubicBezTo>
                <a:cubicBezTo>
                  <a:pt x="7959" y="3179"/>
                  <a:pt x="7915" y="3092"/>
                  <a:pt x="7872" y="3005"/>
                </a:cubicBezTo>
                <a:cubicBezTo>
                  <a:pt x="7872" y="2990"/>
                  <a:pt x="7857" y="2976"/>
                  <a:pt x="7857" y="2961"/>
                </a:cubicBezTo>
                <a:cubicBezTo>
                  <a:pt x="7828" y="2889"/>
                  <a:pt x="7828" y="2817"/>
                  <a:pt x="7828" y="2744"/>
                </a:cubicBezTo>
                <a:cubicBezTo>
                  <a:pt x="7843" y="2701"/>
                  <a:pt x="7857" y="2643"/>
                  <a:pt x="7886" y="2585"/>
                </a:cubicBezTo>
                <a:cubicBezTo>
                  <a:pt x="7901" y="2527"/>
                  <a:pt x="7930" y="2469"/>
                  <a:pt x="7973" y="2425"/>
                </a:cubicBezTo>
                <a:cubicBezTo>
                  <a:pt x="7988" y="2411"/>
                  <a:pt x="8002" y="2396"/>
                  <a:pt x="8017" y="2396"/>
                </a:cubicBezTo>
                <a:lnTo>
                  <a:pt x="8031" y="2396"/>
                </a:lnTo>
                <a:lnTo>
                  <a:pt x="8075" y="2353"/>
                </a:lnTo>
                <a:cubicBezTo>
                  <a:pt x="8118" y="2324"/>
                  <a:pt x="8147" y="2280"/>
                  <a:pt x="8176" y="2237"/>
                </a:cubicBezTo>
                <a:cubicBezTo>
                  <a:pt x="8176" y="2208"/>
                  <a:pt x="8191" y="2193"/>
                  <a:pt x="8205" y="2164"/>
                </a:cubicBezTo>
                <a:cubicBezTo>
                  <a:pt x="8205" y="2150"/>
                  <a:pt x="8220" y="2121"/>
                  <a:pt x="8220" y="2092"/>
                </a:cubicBezTo>
                <a:cubicBezTo>
                  <a:pt x="8249" y="1947"/>
                  <a:pt x="8220" y="1802"/>
                  <a:pt x="8133" y="1686"/>
                </a:cubicBezTo>
                <a:cubicBezTo>
                  <a:pt x="8017" y="1555"/>
                  <a:pt x="7915" y="1439"/>
                  <a:pt x="7799" y="1323"/>
                </a:cubicBezTo>
                <a:cubicBezTo>
                  <a:pt x="7683" y="1207"/>
                  <a:pt x="7567" y="1092"/>
                  <a:pt x="7437" y="990"/>
                </a:cubicBezTo>
                <a:cubicBezTo>
                  <a:pt x="7352" y="926"/>
                  <a:pt x="7244" y="886"/>
                  <a:pt x="7135" y="886"/>
                </a:cubicBezTo>
                <a:cubicBezTo>
                  <a:pt x="7095" y="886"/>
                  <a:pt x="7055" y="891"/>
                  <a:pt x="7016" y="903"/>
                </a:cubicBezTo>
                <a:lnTo>
                  <a:pt x="6958" y="918"/>
                </a:lnTo>
                <a:cubicBezTo>
                  <a:pt x="6886" y="947"/>
                  <a:pt x="6828" y="990"/>
                  <a:pt x="6770" y="1048"/>
                </a:cubicBezTo>
                <a:cubicBezTo>
                  <a:pt x="6755" y="1063"/>
                  <a:pt x="6741" y="1077"/>
                  <a:pt x="6726" y="1092"/>
                </a:cubicBezTo>
                <a:cubicBezTo>
                  <a:pt x="6668" y="1178"/>
                  <a:pt x="6596" y="1236"/>
                  <a:pt x="6509" y="1265"/>
                </a:cubicBezTo>
                <a:cubicBezTo>
                  <a:pt x="6466" y="1280"/>
                  <a:pt x="6437" y="1294"/>
                  <a:pt x="6408" y="1294"/>
                </a:cubicBezTo>
                <a:lnTo>
                  <a:pt x="6263" y="1294"/>
                </a:lnTo>
                <a:cubicBezTo>
                  <a:pt x="6234" y="1294"/>
                  <a:pt x="6205" y="1280"/>
                  <a:pt x="6190" y="1280"/>
                </a:cubicBezTo>
                <a:lnTo>
                  <a:pt x="6132" y="1251"/>
                </a:lnTo>
                <a:lnTo>
                  <a:pt x="6074" y="1222"/>
                </a:lnTo>
                <a:cubicBezTo>
                  <a:pt x="6045" y="1207"/>
                  <a:pt x="6016" y="1193"/>
                  <a:pt x="5987" y="1193"/>
                </a:cubicBezTo>
                <a:cubicBezTo>
                  <a:pt x="5944" y="1178"/>
                  <a:pt x="5871" y="1149"/>
                  <a:pt x="5828" y="1121"/>
                </a:cubicBezTo>
                <a:cubicBezTo>
                  <a:pt x="5625" y="1048"/>
                  <a:pt x="5494" y="845"/>
                  <a:pt x="5509" y="628"/>
                </a:cubicBezTo>
                <a:lnTo>
                  <a:pt x="5509" y="599"/>
                </a:lnTo>
                <a:cubicBezTo>
                  <a:pt x="5552" y="338"/>
                  <a:pt x="5378" y="106"/>
                  <a:pt x="5132" y="48"/>
                </a:cubicBezTo>
                <a:cubicBezTo>
                  <a:pt x="5117" y="33"/>
                  <a:pt x="5103" y="33"/>
                  <a:pt x="5088" y="33"/>
                </a:cubicBezTo>
                <a:cubicBezTo>
                  <a:pt x="4922" y="12"/>
                  <a:pt x="4755" y="1"/>
                  <a:pt x="45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5" name="Google Shape;1745;p79"/>
          <p:cNvSpPr/>
          <p:nvPr/>
        </p:nvSpPr>
        <p:spPr>
          <a:xfrm rot="2700000">
            <a:off x="6773604" y="1222315"/>
            <a:ext cx="154764" cy="154852"/>
          </a:xfrm>
          <a:custGeom>
            <a:avLst/>
            <a:gdLst/>
            <a:ahLst/>
            <a:cxnLst/>
            <a:rect l="l" t="t" r="r" b="b"/>
            <a:pathLst>
              <a:path w="1769" h="1770" extrusionOk="0">
                <a:moveTo>
                  <a:pt x="681" y="1"/>
                </a:moveTo>
                <a:lnTo>
                  <a:pt x="681" y="668"/>
                </a:lnTo>
                <a:lnTo>
                  <a:pt x="0" y="668"/>
                </a:lnTo>
                <a:lnTo>
                  <a:pt x="0" y="1088"/>
                </a:lnTo>
                <a:lnTo>
                  <a:pt x="681" y="1088"/>
                </a:lnTo>
                <a:lnTo>
                  <a:pt x="681" y="1769"/>
                </a:lnTo>
                <a:lnTo>
                  <a:pt x="1102" y="1769"/>
                </a:lnTo>
                <a:lnTo>
                  <a:pt x="1102" y="1088"/>
                </a:lnTo>
                <a:lnTo>
                  <a:pt x="1769" y="1088"/>
                </a:lnTo>
                <a:lnTo>
                  <a:pt x="1769" y="668"/>
                </a:lnTo>
                <a:lnTo>
                  <a:pt x="1102" y="668"/>
                </a:lnTo>
                <a:lnTo>
                  <a:pt x="110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7" name="Google Shape;1747;p79"/>
          <p:cNvSpPr txBox="1">
            <a:spLocks noGrp="1"/>
          </p:cNvSpPr>
          <p:nvPr>
            <p:ph type="title" idx="2"/>
          </p:nvPr>
        </p:nvSpPr>
        <p:spPr>
          <a:xfrm>
            <a:off x="2403475" y="1554500"/>
            <a:ext cx="1817400" cy="139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02.</a:t>
            </a:r>
            <a:endParaRPr dirty="0"/>
          </a:p>
        </p:txBody>
      </p:sp>
      <p:sp>
        <p:nvSpPr>
          <p:cNvPr id="1748" name="Google Shape;1748;p79"/>
          <p:cNvSpPr/>
          <p:nvPr/>
        </p:nvSpPr>
        <p:spPr>
          <a:xfrm>
            <a:off x="3372911" y="3900863"/>
            <a:ext cx="145768" cy="145768"/>
          </a:xfrm>
          <a:custGeom>
            <a:avLst/>
            <a:gdLst/>
            <a:ahLst/>
            <a:cxnLst/>
            <a:rect l="l" t="t" r="r" b="b"/>
            <a:pathLst>
              <a:path w="1546" h="1546" fill="none" extrusionOk="0">
                <a:moveTo>
                  <a:pt x="1546" y="658"/>
                </a:moveTo>
                <a:cubicBezTo>
                  <a:pt x="1546" y="1231"/>
                  <a:pt x="830" y="1546"/>
                  <a:pt x="429" y="1116"/>
                </a:cubicBezTo>
                <a:cubicBezTo>
                  <a:pt x="0" y="716"/>
                  <a:pt x="315" y="0"/>
                  <a:pt x="887" y="0"/>
                </a:cubicBezTo>
                <a:cubicBezTo>
                  <a:pt x="1231" y="0"/>
                  <a:pt x="1546" y="315"/>
                  <a:pt x="1546" y="658"/>
                </a:cubicBezTo>
                <a:close/>
              </a:path>
            </a:pathLst>
          </a:custGeom>
          <a:solidFill>
            <a:schemeClr val="accent2"/>
          </a:solidFill>
          <a:ln w="1932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1" name="Google Shape;951;p66"/>
          <p:cNvGrpSpPr/>
          <p:nvPr/>
        </p:nvGrpSpPr>
        <p:grpSpPr>
          <a:xfrm>
            <a:off x="1290805" y="257706"/>
            <a:ext cx="6557746" cy="4867813"/>
            <a:chOff x="3467650" y="1777750"/>
            <a:chExt cx="2872425" cy="2132200"/>
          </a:xfrm>
        </p:grpSpPr>
        <p:sp>
          <p:nvSpPr>
            <p:cNvPr id="952" name="Google Shape;952;p66"/>
            <p:cNvSpPr/>
            <p:nvPr/>
          </p:nvSpPr>
          <p:spPr>
            <a:xfrm>
              <a:off x="3467650" y="1777750"/>
              <a:ext cx="2872425" cy="2109400"/>
            </a:xfrm>
            <a:custGeom>
              <a:avLst/>
              <a:gdLst/>
              <a:ahLst/>
              <a:cxnLst/>
              <a:rect l="l" t="t" r="r" b="b"/>
              <a:pathLst>
                <a:path w="114897" h="84376" extrusionOk="0">
                  <a:moveTo>
                    <a:pt x="88995" y="0"/>
                  </a:moveTo>
                  <a:cubicBezTo>
                    <a:pt x="72338" y="0"/>
                    <a:pt x="59181" y="12217"/>
                    <a:pt x="42889" y="13858"/>
                  </a:cubicBezTo>
                  <a:cubicBezTo>
                    <a:pt x="36658" y="14496"/>
                    <a:pt x="30396" y="14162"/>
                    <a:pt x="24135" y="14557"/>
                  </a:cubicBezTo>
                  <a:cubicBezTo>
                    <a:pt x="20214" y="14830"/>
                    <a:pt x="16141" y="15438"/>
                    <a:pt x="12858" y="17596"/>
                  </a:cubicBezTo>
                  <a:cubicBezTo>
                    <a:pt x="8967" y="20150"/>
                    <a:pt x="6779" y="24831"/>
                    <a:pt x="6870" y="29420"/>
                  </a:cubicBezTo>
                  <a:cubicBezTo>
                    <a:pt x="6992" y="34892"/>
                    <a:pt x="10062" y="38478"/>
                    <a:pt x="13162" y="42642"/>
                  </a:cubicBezTo>
                  <a:cubicBezTo>
                    <a:pt x="15168" y="45317"/>
                    <a:pt x="16445" y="48570"/>
                    <a:pt x="16688" y="51913"/>
                  </a:cubicBezTo>
                  <a:cubicBezTo>
                    <a:pt x="16992" y="56290"/>
                    <a:pt x="13709" y="59360"/>
                    <a:pt x="10274" y="61579"/>
                  </a:cubicBezTo>
                  <a:cubicBezTo>
                    <a:pt x="7600" y="63281"/>
                    <a:pt x="4651" y="64831"/>
                    <a:pt x="2797" y="67384"/>
                  </a:cubicBezTo>
                  <a:cubicBezTo>
                    <a:pt x="92" y="71093"/>
                    <a:pt x="1" y="76989"/>
                    <a:pt x="3648" y="80151"/>
                  </a:cubicBezTo>
                  <a:cubicBezTo>
                    <a:pt x="5685" y="81913"/>
                    <a:pt x="8724" y="82096"/>
                    <a:pt x="10426" y="84376"/>
                  </a:cubicBezTo>
                  <a:lnTo>
                    <a:pt x="16536" y="84376"/>
                  </a:lnTo>
                  <a:lnTo>
                    <a:pt x="32068" y="84345"/>
                  </a:lnTo>
                  <a:lnTo>
                    <a:pt x="52859" y="84315"/>
                  </a:lnTo>
                  <a:lnTo>
                    <a:pt x="74744" y="84254"/>
                  </a:lnTo>
                  <a:cubicBezTo>
                    <a:pt x="81005" y="84254"/>
                    <a:pt x="87297" y="84224"/>
                    <a:pt x="93559" y="84224"/>
                  </a:cubicBezTo>
                  <a:cubicBezTo>
                    <a:pt x="96629" y="84224"/>
                    <a:pt x="99729" y="84193"/>
                    <a:pt x="102799" y="84193"/>
                  </a:cubicBezTo>
                  <a:cubicBezTo>
                    <a:pt x="103538" y="84193"/>
                    <a:pt x="104225" y="84312"/>
                    <a:pt x="104880" y="84312"/>
                  </a:cubicBezTo>
                  <a:cubicBezTo>
                    <a:pt x="105465" y="84312"/>
                    <a:pt x="106023" y="84217"/>
                    <a:pt x="106568" y="83859"/>
                  </a:cubicBezTo>
                  <a:cubicBezTo>
                    <a:pt x="106659" y="83768"/>
                    <a:pt x="106750" y="83707"/>
                    <a:pt x="106842" y="83616"/>
                  </a:cubicBezTo>
                  <a:cubicBezTo>
                    <a:pt x="109243" y="81518"/>
                    <a:pt x="111583" y="78904"/>
                    <a:pt x="112039" y="75622"/>
                  </a:cubicBezTo>
                  <a:cubicBezTo>
                    <a:pt x="112495" y="72005"/>
                    <a:pt x="110489" y="68752"/>
                    <a:pt x="108240" y="66108"/>
                  </a:cubicBezTo>
                  <a:cubicBezTo>
                    <a:pt x="106355" y="63919"/>
                    <a:pt x="104197" y="61974"/>
                    <a:pt x="102373" y="59725"/>
                  </a:cubicBezTo>
                  <a:cubicBezTo>
                    <a:pt x="100519" y="57506"/>
                    <a:pt x="99000" y="54861"/>
                    <a:pt x="98756" y="51974"/>
                  </a:cubicBezTo>
                  <a:cubicBezTo>
                    <a:pt x="98361" y="47688"/>
                    <a:pt x="100762" y="43797"/>
                    <a:pt x="103559" y="40758"/>
                  </a:cubicBezTo>
                  <a:cubicBezTo>
                    <a:pt x="108331" y="35560"/>
                    <a:pt x="113103" y="31396"/>
                    <a:pt x="113772" y="23949"/>
                  </a:cubicBezTo>
                  <a:cubicBezTo>
                    <a:pt x="114896" y="11578"/>
                    <a:pt x="103346" y="1122"/>
                    <a:pt x="91826" y="119"/>
                  </a:cubicBezTo>
                  <a:cubicBezTo>
                    <a:pt x="90871" y="38"/>
                    <a:pt x="89927" y="0"/>
                    <a:pt x="889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66"/>
            <p:cNvSpPr/>
            <p:nvPr/>
          </p:nvSpPr>
          <p:spPr>
            <a:xfrm>
              <a:off x="4416750" y="3824050"/>
              <a:ext cx="943825" cy="44100"/>
            </a:xfrm>
            <a:custGeom>
              <a:avLst/>
              <a:gdLst/>
              <a:ahLst/>
              <a:cxnLst/>
              <a:rect l="l" t="t" r="r" b="b"/>
              <a:pathLst>
                <a:path w="37753" h="1764" extrusionOk="0">
                  <a:moveTo>
                    <a:pt x="1" y="1"/>
                  </a:moveTo>
                  <a:lnTo>
                    <a:pt x="1" y="1764"/>
                  </a:lnTo>
                  <a:lnTo>
                    <a:pt x="37752" y="1764"/>
                  </a:lnTo>
                  <a:lnTo>
                    <a:pt x="377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66"/>
            <p:cNvSpPr/>
            <p:nvPr/>
          </p:nvSpPr>
          <p:spPr>
            <a:xfrm>
              <a:off x="3742725" y="2099100"/>
              <a:ext cx="2306300" cy="1291075"/>
            </a:xfrm>
            <a:custGeom>
              <a:avLst/>
              <a:gdLst/>
              <a:ahLst/>
              <a:cxnLst/>
              <a:rect l="l" t="t" r="r" b="b"/>
              <a:pathLst>
                <a:path w="92252" h="51643" extrusionOk="0">
                  <a:moveTo>
                    <a:pt x="4834" y="1"/>
                  </a:moveTo>
                  <a:cubicBezTo>
                    <a:pt x="2159" y="1"/>
                    <a:pt x="1" y="2159"/>
                    <a:pt x="1" y="4834"/>
                  </a:cubicBezTo>
                  <a:lnTo>
                    <a:pt x="1" y="51643"/>
                  </a:lnTo>
                  <a:lnTo>
                    <a:pt x="92252" y="51643"/>
                  </a:lnTo>
                  <a:lnTo>
                    <a:pt x="92252" y="4834"/>
                  </a:lnTo>
                  <a:cubicBezTo>
                    <a:pt x="92252" y="2159"/>
                    <a:pt x="90094" y="1"/>
                    <a:pt x="874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66"/>
            <p:cNvSpPr/>
            <p:nvPr/>
          </p:nvSpPr>
          <p:spPr>
            <a:xfrm>
              <a:off x="3742725" y="3390150"/>
              <a:ext cx="2306300" cy="221150"/>
            </a:xfrm>
            <a:custGeom>
              <a:avLst/>
              <a:gdLst/>
              <a:ahLst/>
              <a:cxnLst/>
              <a:rect l="l" t="t" r="r" b="b"/>
              <a:pathLst>
                <a:path w="92252" h="8846" extrusionOk="0">
                  <a:moveTo>
                    <a:pt x="1" y="1"/>
                  </a:moveTo>
                  <a:lnTo>
                    <a:pt x="1" y="4043"/>
                  </a:lnTo>
                  <a:cubicBezTo>
                    <a:pt x="1" y="6718"/>
                    <a:pt x="2159" y="8846"/>
                    <a:pt x="4804" y="8846"/>
                  </a:cubicBezTo>
                  <a:lnTo>
                    <a:pt x="87449" y="8846"/>
                  </a:lnTo>
                  <a:cubicBezTo>
                    <a:pt x="90094" y="8846"/>
                    <a:pt x="92252" y="6718"/>
                    <a:pt x="92252" y="4043"/>
                  </a:cubicBezTo>
                  <a:lnTo>
                    <a:pt x="92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66"/>
            <p:cNvSpPr/>
            <p:nvPr/>
          </p:nvSpPr>
          <p:spPr>
            <a:xfrm>
              <a:off x="3821000" y="2173575"/>
              <a:ext cx="2135325" cy="1136825"/>
            </a:xfrm>
            <a:custGeom>
              <a:avLst/>
              <a:gdLst/>
              <a:ahLst/>
              <a:cxnLst/>
              <a:rect l="l" t="t" r="r" b="b"/>
              <a:pathLst>
                <a:path w="85413" h="45473" extrusionOk="0">
                  <a:moveTo>
                    <a:pt x="1" y="0"/>
                  </a:moveTo>
                  <a:lnTo>
                    <a:pt x="1" y="45472"/>
                  </a:lnTo>
                  <a:lnTo>
                    <a:pt x="85413" y="45472"/>
                  </a:lnTo>
                  <a:lnTo>
                    <a:pt x="854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66"/>
            <p:cNvSpPr/>
            <p:nvPr/>
          </p:nvSpPr>
          <p:spPr>
            <a:xfrm>
              <a:off x="4685000" y="3473750"/>
              <a:ext cx="426325" cy="53975"/>
            </a:xfrm>
            <a:custGeom>
              <a:avLst/>
              <a:gdLst/>
              <a:ahLst/>
              <a:cxnLst/>
              <a:rect l="l" t="t" r="r" b="b"/>
              <a:pathLst>
                <a:path w="17053" h="2159" extrusionOk="0">
                  <a:moveTo>
                    <a:pt x="1" y="0"/>
                  </a:moveTo>
                  <a:lnTo>
                    <a:pt x="1" y="2158"/>
                  </a:lnTo>
                  <a:lnTo>
                    <a:pt x="17053" y="2158"/>
                  </a:lnTo>
                  <a:lnTo>
                    <a:pt x="1705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66"/>
            <p:cNvSpPr/>
            <p:nvPr/>
          </p:nvSpPr>
          <p:spPr>
            <a:xfrm>
              <a:off x="4609775" y="3611275"/>
              <a:ext cx="572975" cy="212800"/>
            </a:xfrm>
            <a:custGeom>
              <a:avLst/>
              <a:gdLst/>
              <a:ahLst/>
              <a:cxnLst/>
              <a:rect l="l" t="t" r="r" b="b"/>
              <a:pathLst>
                <a:path w="22919" h="8512" extrusionOk="0">
                  <a:moveTo>
                    <a:pt x="1216" y="1"/>
                  </a:moveTo>
                  <a:lnTo>
                    <a:pt x="0" y="8512"/>
                  </a:lnTo>
                  <a:lnTo>
                    <a:pt x="22919" y="8512"/>
                  </a:lnTo>
                  <a:lnTo>
                    <a:pt x="217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66"/>
            <p:cNvSpPr/>
            <p:nvPr/>
          </p:nvSpPr>
          <p:spPr>
            <a:xfrm>
              <a:off x="4636375" y="3611275"/>
              <a:ext cx="519025" cy="23600"/>
            </a:xfrm>
            <a:custGeom>
              <a:avLst/>
              <a:gdLst/>
              <a:ahLst/>
              <a:cxnLst/>
              <a:rect l="l" t="t" r="r" b="b"/>
              <a:pathLst>
                <a:path w="20761" h="944" extrusionOk="0">
                  <a:moveTo>
                    <a:pt x="152" y="1"/>
                  </a:moveTo>
                  <a:lnTo>
                    <a:pt x="0" y="943"/>
                  </a:lnTo>
                  <a:lnTo>
                    <a:pt x="20761" y="943"/>
                  </a:lnTo>
                  <a:lnTo>
                    <a:pt x="206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66"/>
            <p:cNvSpPr/>
            <p:nvPr/>
          </p:nvSpPr>
          <p:spPr>
            <a:xfrm>
              <a:off x="3662200" y="3868125"/>
              <a:ext cx="2476500" cy="41825"/>
            </a:xfrm>
            <a:custGeom>
              <a:avLst/>
              <a:gdLst/>
              <a:ahLst/>
              <a:cxnLst/>
              <a:rect l="l" t="t" r="r" b="b"/>
              <a:pathLst>
                <a:path w="99060" h="1673" extrusionOk="0">
                  <a:moveTo>
                    <a:pt x="0" y="1"/>
                  </a:moveTo>
                  <a:lnTo>
                    <a:pt x="0" y="1672"/>
                  </a:lnTo>
                  <a:lnTo>
                    <a:pt x="99060" y="1672"/>
                  </a:lnTo>
                  <a:lnTo>
                    <a:pt x="990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1" name="Google Shape;961;p66"/>
          <p:cNvSpPr txBox="1">
            <a:spLocks noGrp="1"/>
          </p:cNvSpPr>
          <p:nvPr>
            <p:ph type="ctrTitle"/>
          </p:nvPr>
        </p:nvSpPr>
        <p:spPr>
          <a:xfrm>
            <a:off x="2712200" y="1485885"/>
            <a:ext cx="3946200" cy="199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ru-RU" sz="4400" dirty="0"/>
              <a:t>Здравна мрежа и </a:t>
            </a:r>
            <a:r>
              <a:rPr lang="ru-RU" sz="4400" dirty="0" err="1"/>
              <a:t>леглови</a:t>
            </a:r>
            <a:r>
              <a:rPr lang="ru-RU" sz="4400" dirty="0"/>
              <a:t> фонд</a:t>
            </a:r>
            <a:endParaRPr sz="4400" dirty="0"/>
          </a:p>
        </p:txBody>
      </p:sp>
      <p:sp>
        <p:nvSpPr>
          <p:cNvPr id="962" name="Google Shape;962;p66"/>
          <p:cNvSpPr/>
          <p:nvPr/>
        </p:nvSpPr>
        <p:spPr>
          <a:xfrm>
            <a:off x="6810899" y="196978"/>
            <a:ext cx="665151" cy="661225"/>
          </a:xfrm>
          <a:custGeom>
            <a:avLst/>
            <a:gdLst/>
            <a:ahLst/>
            <a:cxnLst/>
            <a:rect l="l" t="t" r="r" b="b"/>
            <a:pathLst>
              <a:path w="9148" h="9094" extrusionOk="0">
                <a:moveTo>
                  <a:pt x="4561" y="2153"/>
                </a:moveTo>
                <a:cubicBezTo>
                  <a:pt x="4628" y="2153"/>
                  <a:pt x="4697" y="2157"/>
                  <a:pt x="4770" y="2164"/>
                </a:cubicBezTo>
                <a:cubicBezTo>
                  <a:pt x="4799" y="2164"/>
                  <a:pt x="4828" y="2164"/>
                  <a:pt x="4871" y="2179"/>
                </a:cubicBezTo>
                <a:lnTo>
                  <a:pt x="4972" y="2193"/>
                </a:lnTo>
                <a:cubicBezTo>
                  <a:pt x="5001" y="2193"/>
                  <a:pt x="5030" y="2193"/>
                  <a:pt x="5074" y="2208"/>
                </a:cubicBezTo>
                <a:cubicBezTo>
                  <a:pt x="5146" y="2222"/>
                  <a:pt x="5233" y="2251"/>
                  <a:pt x="5320" y="2280"/>
                </a:cubicBezTo>
                <a:lnTo>
                  <a:pt x="5393" y="2295"/>
                </a:lnTo>
                <a:cubicBezTo>
                  <a:pt x="5494" y="2338"/>
                  <a:pt x="5610" y="2382"/>
                  <a:pt x="5712" y="2440"/>
                </a:cubicBezTo>
                <a:cubicBezTo>
                  <a:pt x="5755" y="2469"/>
                  <a:pt x="5784" y="2483"/>
                  <a:pt x="5813" y="2498"/>
                </a:cubicBezTo>
                <a:cubicBezTo>
                  <a:pt x="5842" y="2527"/>
                  <a:pt x="5886" y="2541"/>
                  <a:pt x="5915" y="2570"/>
                </a:cubicBezTo>
                <a:lnTo>
                  <a:pt x="6002" y="2628"/>
                </a:lnTo>
                <a:lnTo>
                  <a:pt x="6016" y="2643"/>
                </a:lnTo>
                <a:cubicBezTo>
                  <a:pt x="6045" y="2657"/>
                  <a:pt x="6074" y="2686"/>
                  <a:pt x="6103" y="2715"/>
                </a:cubicBezTo>
                <a:cubicBezTo>
                  <a:pt x="6132" y="2730"/>
                  <a:pt x="6161" y="2759"/>
                  <a:pt x="6190" y="2788"/>
                </a:cubicBezTo>
                <a:cubicBezTo>
                  <a:pt x="6248" y="2845"/>
                  <a:pt x="6306" y="2903"/>
                  <a:pt x="6364" y="2961"/>
                </a:cubicBezTo>
                <a:cubicBezTo>
                  <a:pt x="6379" y="2990"/>
                  <a:pt x="6408" y="3005"/>
                  <a:pt x="6422" y="3034"/>
                </a:cubicBezTo>
                <a:cubicBezTo>
                  <a:pt x="6466" y="3077"/>
                  <a:pt x="6495" y="3121"/>
                  <a:pt x="6524" y="3164"/>
                </a:cubicBezTo>
                <a:lnTo>
                  <a:pt x="6567" y="3222"/>
                </a:lnTo>
                <a:cubicBezTo>
                  <a:pt x="6625" y="3309"/>
                  <a:pt x="6668" y="3382"/>
                  <a:pt x="6712" y="3469"/>
                </a:cubicBezTo>
                <a:cubicBezTo>
                  <a:pt x="6726" y="3498"/>
                  <a:pt x="6741" y="3527"/>
                  <a:pt x="6755" y="3556"/>
                </a:cubicBezTo>
                <a:lnTo>
                  <a:pt x="6770" y="3570"/>
                </a:lnTo>
                <a:cubicBezTo>
                  <a:pt x="6784" y="3614"/>
                  <a:pt x="6799" y="3643"/>
                  <a:pt x="6813" y="3686"/>
                </a:cubicBezTo>
                <a:lnTo>
                  <a:pt x="6813" y="3701"/>
                </a:lnTo>
                <a:cubicBezTo>
                  <a:pt x="6828" y="3730"/>
                  <a:pt x="6828" y="3759"/>
                  <a:pt x="6842" y="3788"/>
                </a:cubicBezTo>
                <a:cubicBezTo>
                  <a:pt x="6857" y="3802"/>
                  <a:pt x="6857" y="3817"/>
                  <a:pt x="6857" y="3846"/>
                </a:cubicBezTo>
                <a:cubicBezTo>
                  <a:pt x="6886" y="3918"/>
                  <a:pt x="6900" y="3991"/>
                  <a:pt x="6929" y="4078"/>
                </a:cubicBezTo>
                <a:cubicBezTo>
                  <a:pt x="6929" y="4107"/>
                  <a:pt x="6929" y="4121"/>
                  <a:pt x="6944" y="4150"/>
                </a:cubicBezTo>
                <a:cubicBezTo>
                  <a:pt x="6944" y="4208"/>
                  <a:pt x="6958" y="4266"/>
                  <a:pt x="6973" y="4324"/>
                </a:cubicBezTo>
                <a:cubicBezTo>
                  <a:pt x="6973" y="4382"/>
                  <a:pt x="6973" y="4498"/>
                  <a:pt x="6973" y="4585"/>
                </a:cubicBezTo>
                <a:cubicBezTo>
                  <a:pt x="6973" y="4657"/>
                  <a:pt x="6987" y="4701"/>
                  <a:pt x="6987" y="4788"/>
                </a:cubicBezTo>
                <a:cubicBezTo>
                  <a:pt x="6987" y="4788"/>
                  <a:pt x="6987" y="4802"/>
                  <a:pt x="6987" y="4802"/>
                </a:cubicBezTo>
                <a:lnTo>
                  <a:pt x="6973" y="4933"/>
                </a:lnTo>
                <a:cubicBezTo>
                  <a:pt x="6973" y="4976"/>
                  <a:pt x="6958" y="5005"/>
                  <a:pt x="6944" y="5049"/>
                </a:cubicBezTo>
                <a:cubicBezTo>
                  <a:pt x="6929" y="5136"/>
                  <a:pt x="6900" y="5208"/>
                  <a:pt x="6871" y="5295"/>
                </a:cubicBezTo>
                <a:cubicBezTo>
                  <a:pt x="6857" y="5339"/>
                  <a:pt x="6842" y="5382"/>
                  <a:pt x="6828" y="5426"/>
                </a:cubicBezTo>
                <a:cubicBezTo>
                  <a:pt x="6813" y="5484"/>
                  <a:pt x="6799" y="5513"/>
                  <a:pt x="6770" y="5556"/>
                </a:cubicBezTo>
                <a:lnTo>
                  <a:pt x="6726" y="5643"/>
                </a:lnTo>
                <a:cubicBezTo>
                  <a:pt x="6697" y="5716"/>
                  <a:pt x="6639" y="5788"/>
                  <a:pt x="6596" y="5861"/>
                </a:cubicBezTo>
                <a:lnTo>
                  <a:pt x="6553" y="5919"/>
                </a:lnTo>
                <a:cubicBezTo>
                  <a:pt x="6553" y="5933"/>
                  <a:pt x="6553" y="5948"/>
                  <a:pt x="6538" y="5948"/>
                </a:cubicBezTo>
                <a:lnTo>
                  <a:pt x="6495" y="6020"/>
                </a:lnTo>
                <a:lnTo>
                  <a:pt x="6422" y="6093"/>
                </a:lnTo>
                <a:cubicBezTo>
                  <a:pt x="6379" y="6151"/>
                  <a:pt x="6335" y="6194"/>
                  <a:pt x="6292" y="6237"/>
                </a:cubicBezTo>
                <a:cubicBezTo>
                  <a:pt x="6263" y="6266"/>
                  <a:pt x="6248" y="6281"/>
                  <a:pt x="6219" y="6310"/>
                </a:cubicBezTo>
                <a:lnTo>
                  <a:pt x="6161" y="6368"/>
                </a:lnTo>
                <a:lnTo>
                  <a:pt x="6060" y="6440"/>
                </a:lnTo>
                <a:cubicBezTo>
                  <a:pt x="5973" y="6513"/>
                  <a:pt x="5900" y="6571"/>
                  <a:pt x="5813" y="6614"/>
                </a:cubicBezTo>
                <a:lnTo>
                  <a:pt x="5726" y="6672"/>
                </a:lnTo>
                <a:lnTo>
                  <a:pt x="5625" y="6716"/>
                </a:lnTo>
                <a:lnTo>
                  <a:pt x="5538" y="6759"/>
                </a:lnTo>
                <a:lnTo>
                  <a:pt x="5378" y="6817"/>
                </a:lnTo>
                <a:cubicBezTo>
                  <a:pt x="5349" y="6832"/>
                  <a:pt x="5306" y="6846"/>
                  <a:pt x="5277" y="6846"/>
                </a:cubicBezTo>
                <a:cubicBezTo>
                  <a:pt x="5219" y="6875"/>
                  <a:pt x="5146" y="6890"/>
                  <a:pt x="5088" y="6904"/>
                </a:cubicBezTo>
                <a:cubicBezTo>
                  <a:pt x="5045" y="6904"/>
                  <a:pt x="5016" y="6919"/>
                  <a:pt x="4987" y="6919"/>
                </a:cubicBezTo>
                <a:cubicBezTo>
                  <a:pt x="4944" y="6933"/>
                  <a:pt x="4915" y="6933"/>
                  <a:pt x="4886" y="6933"/>
                </a:cubicBezTo>
                <a:cubicBezTo>
                  <a:pt x="4763" y="6944"/>
                  <a:pt x="4640" y="6954"/>
                  <a:pt x="4517" y="6954"/>
                </a:cubicBezTo>
                <a:cubicBezTo>
                  <a:pt x="4466" y="6954"/>
                  <a:pt x="4415" y="6952"/>
                  <a:pt x="4364" y="6948"/>
                </a:cubicBezTo>
                <a:cubicBezTo>
                  <a:pt x="4335" y="6948"/>
                  <a:pt x="4306" y="6933"/>
                  <a:pt x="4277" y="6933"/>
                </a:cubicBezTo>
                <a:cubicBezTo>
                  <a:pt x="4233" y="6933"/>
                  <a:pt x="4204" y="6933"/>
                  <a:pt x="4175" y="6919"/>
                </a:cubicBezTo>
                <a:cubicBezTo>
                  <a:pt x="4132" y="6919"/>
                  <a:pt x="4103" y="6904"/>
                  <a:pt x="4074" y="6904"/>
                </a:cubicBezTo>
                <a:cubicBezTo>
                  <a:pt x="3958" y="6875"/>
                  <a:pt x="3842" y="6846"/>
                  <a:pt x="3726" y="6803"/>
                </a:cubicBezTo>
                <a:cubicBezTo>
                  <a:pt x="3697" y="6788"/>
                  <a:pt x="3668" y="6788"/>
                  <a:pt x="3624" y="6774"/>
                </a:cubicBezTo>
                <a:lnTo>
                  <a:pt x="3523" y="6730"/>
                </a:lnTo>
                <a:lnTo>
                  <a:pt x="3508" y="6730"/>
                </a:lnTo>
                <a:cubicBezTo>
                  <a:pt x="3479" y="6716"/>
                  <a:pt x="3450" y="6701"/>
                  <a:pt x="3407" y="6687"/>
                </a:cubicBezTo>
                <a:cubicBezTo>
                  <a:pt x="3349" y="6643"/>
                  <a:pt x="3277" y="6600"/>
                  <a:pt x="3219" y="6556"/>
                </a:cubicBezTo>
                <a:cubicBezTo>
                  <a:pt x="3175" y="6542"/>
                  <a:pt x="3146" y="6527"/>
                  <a:pt x="3117" y="6498"/>
                </a:cubicBezTo>
                <a:lnTo>
                  <a:pt x="3045" y="6440"/>
                </a:lnTo>
                <a:cubicBezTo>
                  <a:pt x="3001" y="6411"/>
                  <a:pt x="2972" y="6368"/>
                  <a:pt x="2929" y="6339"/>
                </a:cubicBezTo>
                <a:cubicBezTo>
                  <a:pt x="2900" y="6310"/>
                  <a:pt x="2871" y="6281"/>
                  <a:pt x="2827" y="6237"/>
                </a:cubicBezTo>
                <a:lnTo>
                  <a:pt x="2755" y="6151"/>
                </a:lnTo>
                <a:cubicBezTo>
                  <a:pt x="2653" y="6049"/>
                  <a:pt x="2581" y="5933"/>
                  <a:pt x="2494" y="5817"/>
                </a:cubicBezTo>
                <a:cubicBezTo>
                  <a:pt x="2479" y="5774"/>
                  <a:pt x="2465" y="5745"/>
                  <a:pt x="2436" y="5716"/>
                </a:cubicBezTo>
                <a:cubicBezTo>
                  <a:pt x="2421" y="5672"/>
                  <a:pt x="2392" y="5629"/>
                  <a:pt x="2378" y="5600"/>
                </a:cubicBezTo>
                <a:cubicBezTo>
                  <a:pt x="2363" y="5556"/>
                  <a:pt x="2363" y="5556"/>
                  <a:pt x="2349" y="5527"/>
                </a:cubicBezTo>
                <a:cubicBezTo>
                  <a:pt x="2349" y="5513"/>
                  <a:pt x="2334" y="5498"/>
                  <a:pt x="2334" y="5484"/>
                </a:cubicBezTo>
                <a:cubicBezTo>
                  <a:pt x="2334" y="5469"/>
                  <a:pt x="2320" y="5440"/>
                  <a:pt x="2305" y="5426"/>
                </a:cubicBezTo>
                <a:cubicBezTo>
                  <a:pt x="2305" y="5397"/>
                  <a:pt x="2291" y="5368"/>
                  <a:pt x="2276" y="5339"/>
                </a:cubicBezTo>
                <a:cubicBezTo>
                  <a:pt x="2276" y="5339"/>
                  <a:pt x="2276" y="5324"/>
                  <a:pt x="2276" y="5310"/>
                </a:cubicBezTo>
                <a:cubicBezTo>
                  <a:pt x="2262" y="5281"/>
                  <a:pt x="2247" y="5252"/>
                  <a:pt x="2247" y="5223"/>
                </a:cubicBezTo>
                <a:cubicBezTo>
                  <a:pt x="2233" y="5165"/>
                  <a:pt x="2218" y="5121"/>
                  <a:pt x="2204" y="5063"/>
                </a:cubicBezTo>
                <a:cubicBezTo>
                  <a:pt x="2204" y="5034"/>
                  <a:pt x="2189" y="5005"/>
                  <a:pt x="2189" y="4976"/>
                </a:cubicBezTo>
                <a:cubicBezTo>
                  <a:pt x="2175" y="4918"/>
                  <a:pt x="2160" y="4860"/>
                  <a:pt x="2160" y="4802"/>
                </a:cubicBezTo>
                <a:cubicBezTo>
                  <a:pt x="2160" y="4730"/>
                  <a:pt x="2146" y="4643"/>
                  <a:pt x="2146" y="4556"/>
                </a:cubicBezTo>
                <a:cubicBezTo>
                  <a:pt x="2146" y="4484"/>
                  <a:pt x="2160" y="4397"/>
                  <a:pt x="2160" y="4310"/>
                </a:cubicBezTo>
                <a:cubicBezTo>
                  <a:pt x="2160" y="4310"/>
                  <a:pt x="2160" y="4295"/>
                  <a:pt x="2160" y="4295"/>
                </a:cubicBezTo>
                <a:cubicBezTo>
                  <a:pt x="2160" y="4252"/>
                  <a:pt x="2175" y="4208"/>
                  <a:pt x="2175" y="4179"/>
                </a:cubicBezTo>
                <a:cubicBezTo>
                  <a:pt x="2189" y="4136"/>
                  <a:pt x="2189" y="4092"/>
                  <a:pt x="2204" y="4049"/>
                </a:cubicBezTo>
                <a:cubicBezTo>
                  <a:pt x="2218" y="3962"/>
                  <a:pt x="2247" y="3889"/>
                  <a:pt x="2262" y="3802"/>
                </a:cubicBezTo>
                <a:lnTo>
                  <a:pt x="2305" y="3715"/>
                </a:lnTo>
                <a:cubicBezTo>
                  <a:pt x="2305" y="3686"/>
                  <a:pt x="2320" y="3657"/>
                  <a:pt x="2334" y="3643"/>
                </a:cubicBezTo>
                <a:cubicBezTo>
                  <a:pt x="2334" y="3614"/>
                  <a:pt x="2349" y="3599"/>
                  <a:pt x="2349" y="3585"/>
                </a:cubicBezTo>
                <a:cubicBezTo>
                  <a:pt x="2363" y="3570"/>
                  <a:pt x="2378" y="3541"/>
                  <a:pt x="2378" y="3527"/>
                </a:cubicBezTo>
                <a:cubicBezTo>
                  <a:pt x="2407" y="3454"/>
                  <a:pt x="2450" y="3396"/>
                  <a:pt x="2479" y="3338"/>
                </a:cubicBezTo>
                <a:lnTo>
                  <a:pt x="2537" y="3251"/>
                </a:lnTo>
                <a:lnTo>
                  <a:pt x="2581" y="3179"/>
                </a:lnTo>
                <a:cubicBezTo>
                  <a:pt x="2610" y="3135"/>
                  <a:pt x="2639" y="3106"/>
                  <a:pt x="2668" y="3077"/>
                </a:cubicBezTo>
                <a:cubicBezTo>
                  <a:pt x="2697" y="3034"/>
                  <a:pt x="2711" y="3005"/>
                  <a:pt x="2740" y="2976"/>
                </a:cubicBezTo>
                <a:cubicBezTo>
                  <a:pt x="2769" y="2947"/>
                  <a:pt x="2798" y="2918"/>
                  <a:pt x="2827" y="2874"/>
                </a:cubicBezTo>
                <a:cubicBezTo>
                  <a:pt x="2987" y="2730"/>
                  <a:pt x="3146" y="2599"/>
                  <a:pt x="3334" y="2483"/>
                </a:cubicBezTo>
                <a:lnTo>
                  <a:pt x="3421" y="2440"/>
                </a:lnTo>
                <a:lnTo>
                  <a:pt x="3508" y="2396"/>
                </a:lnTo>
                <a:lnTo>
                  <a:pt x="3610" y="2353"/>
                </a:lnTo>
                <a:cubicBezTo>
                  <a:pt x="3653" y="2324"/>
                  <a:pt x="3711" y="2309"/>
                  <a:pt x="3769" y="2280"/>
                </a:cubicBezTo>
                <a:cubicBezTo>
                  <a:pt x="3798" y="2266"/>
                  <a:pt x="3827" y="2266"/>
                  <a:pt x="3856" y="2251"/>
                </a:cubicBezTo>
                <a:lnTo>
                  <a:pt x="3958" y="2222"/>
                </a:lnTo>
                <a:cubicBezTo>
                  <a:pt x="4016" y="2208"/>
                  <a:pt x="4088" y="2193"/>
                  <a:pt x="4161" y="2193"/>
                </a:cubicBezTo>
                <a:lnTo>
                  <a:pt x="4262" y="2179"/>
                </a:lnTo>
                <a:lnTo>
                  <a:pt x="4364" y="2164"/>
                </a:lnTo>
                <a:cubicBezTo>
                  <a:pt x="4429" y="2157"/>
                  <a:pt x="4494" y="2153"/>
                  <a:pt x="4561" y="2153"/>
                </a:cubicBezTo>
                <a:close/>
                <a:moveTo>
                  <a:pt x="4588" y="1"/>
                </a:moveTo>
                <a:cubicBezTo>
                  <a:pt x="4422" y="1"/>
                  <a:pt x="4255" y="12"/>
                  <a:pt x="4088" y="33"/>
                </a:cubicBezTo>
                <a:cubicBezTo>
                  <a:pt x="3827" y="62"/>
                  <a:pt x="3624" y="309"/>
                  <a:pt x="3653" y="570"/>
                </a:cubicBezTo>
                <a:lnTo>
                  <a:pt x="3653" y="613"/>
                </a:lnTo>
                <a:cubicBezTo>
                  <a:pt x="3653" y="642"/>
                  <a:pt x="3653" y="657"/>
                  <a:pt x="3653" y="686"/>
                </a:cubicBezTo>
                <a:cubicBezTo>
                  <a:pt x="3653" y="874"/>
                  <a:pt x="3552" y="1048"/>
                  <a:pt x="3378" y="1135"/>
                </a:cubicBezTo>
                <a:lnTo>
                  <a:pt x="3334" y="1149"/>
                </a:lnTo>
                <a:lnTo>
                  <a:pt x="3190" y="1207"/>
                </a:lnTo>
                <a:lnTo>
                  <a:pt x="3059" y="1265"/>
                </a:lnTo>
                <a:lnTo>
                  <a:pt x="3030" y="1280"/>
                </a:lnTo>
                <a:cubicBezTo>
                  <a:pt x="2964" y="1306"/>
                  <a:pt x="2895" y="1319"/>
                  <a:pt x="2827" y="1319"/>
                </a:cubicBezTo>
                <a:cubicBezTo>
                  <a:pt x="2673" y="1319"/>
                  <a:pt x="2526" y="1252"/>
                  <a:pt x="2436" y="1121"/>
                </a:cubicBezTo>
                <a:cubicBezTo>
                  <a:pt x="2336" y="985"/>
                  <a:pt x="2185" y="917"/>
                  <a:pt x="2030" y="917"/>
                </a:cubicBezTo>
                <a:cubicBezTo>
                  <a:pt x="1937" y="917"/>
                  <a:pt x="1841" y="941"/>
                  <a:pt x="1754" y="990"/>
                </a:cubicBezTo>
                <a:lnTo>
                  <a:pt x="1711" y="1019"/>
                </a:lnTo>
                <a:cubicBezTo>
                  <a:pt x="1465" y="1222"/>
                  <a:pt x="1233" y="1454"/>
                  <a:pt x="1030" y="1715"/>
                </a:cubicBezTo>
                <a:cubicBezTo>
                  <a:pt x="928" y="1845"/>
                  <a:pt x="885" y="2005"/>
                  <a:pt x="943" y="2164"/>
                </a:cubicBezTo>
                <a:cubicBezTo>
                  <a:pt x="957" y="2208"/>
                  <a:pt x="972" y="2251"/>
                  <a:pt x="1001" y="2295"/>
                </a:cubicBezTo>
                <a:cubicBezTo>
                  <a:pt x="1015" y="2324"/>
                  <a:pt x="1044" y="2367"/>
                  <a:pt x="1073" y="2382"/>
                </a:cubicBezTo>
                <a:lnTo>
                  <a:pt x="1117" y="2425"/>
                </a:lnTo>
                <a:cubicBezTo>
                  <a:pt x="1305" y="2570"/>
                  <a:pt x="1378" y="2817"/>
                  <a:pt x="1276" y="3034"/>
                </a:cubicBezTo>
                <a:cubicBezTo>
                  <a:pt x="1233" y="3135"/>
                  <a:pt x="1189" y="3237"/>
                  <a:pt x="1146" y="3338"/>
                </a:cubicBezTo>
                <a:cubicBezTo>
                  <a:pt x="1131" y="3396"/>
                  <a:pt x="1102" y="3454"/>
                  <a:pt x="1059" y="3498"/>
                </a:cubicBezTo>
                <a:cubicBezTo>
                  <a:pt x="1030" y="3527"/>
                  <a:pt x="1001" y="3541"/>
                  <a:pt x="972" y="3570"/>
                </a:cubicBezTo>
                <a:cubicBezTo>
                  <a:pt x="943" y="3585"/>
                  <a:pt x="899" y="3599"/>
                  <a:pt x="870" y="3614"/>
                </a:cubicBezTo>
                <a:cubicBezTo>
                  <a:pt x="841" y="3628"/>
                  <a:pt x="827" y="3643"/>
                  <a:pt x="798" y="3643"/>
                </a:cubicBezTo>
                <a:cubicBezTo>
                  <a:pt x="769" y="3650"/>
                  <a:pt x="740" y="3654"/>
                  <a:pt x="711" y="3654"/>
                </a:cubicBezTo>
                <a:cubicBezTo>
                  <a:pt x="682" y="3654"/>
                  <a:pt x="653" y="3650"/>
                  <a:pt x="624" y="3643"/>
                </a:cubicBezTo>
                <a:lnTo>
                  <a:pt x="450" y="3643"/>
                </a:lnTo>
                <a:cubicBezTo>
                  <a:pt x="232" y="3686"/>
                  <a:pt x="73" y="3860"/>
                  <a:pt x="44" y="4078"/>
                </a:cubicBezTo>
                <a:cubicBezTo>
                  <a:pt x="0" y="4397"/>
                  <a:pt x="0" y="4730"/>
                  <a:pt x="44" y="5049"/>
                </a:cubicBezTo>
                <a:cubicBezTo>
                  <a:pt x="70" y="5305"/>
                  <a:pt x="277" y="5494"/>
                  <a:pt x="525" y="5494"/>
                </a:cubicBezTo>
                <a:cubicBezTo>
                  <a:pt x="557" y="5494"/>
                  <a:pt x="590" y="5490"/>
                  <a:pt x="624" y="5484"/>
                </a:cubicBezTo>
                <a:lnTo>
                  <a:pt x="696" y="5484"/>
                </a:lnTo>
                <a:cubicBezTo>
                  <a:pt x="798" y="5484"/>
                  <a:pt x="885" y="5527"/>
                  <a:pt x="972" y="5571"/>
                </a:cubicBezTo>
                <a:cubicBezTo>
                  <a:pt x="1001" y="5585"/>
                  <a:pt x="1015" y="5614"/>
                  <a:pt x="1030" y="5629"/>
                </a:cubicBezTo>
                <a:cubicBezTo>
                  <a:pt x="1088" y="5672"/>
                  <a:pt x="1131" y="5730"/>
                  <a:pt x="1160" y="5803"/>
                </a:cubicBezTo>
                <a:cubicBezTo>
                  <a:pt x="1189" y="5904"/>
                  <a:pt x="1233" y="6006"/>
                  <a:pt x="1276" y="6107"/>
                </a:cubicBezTo>
                <a:cubicBezTo>
                  <a:pt x="1378" y="6310"/>
                  <a:pt x="1320" y="6527"/>
                  <a:pt x="1175" y="6672"/>
                </a:cubicBezTo>
                <a:lnTo>
                  <a:pt x="1117" y="6716"/>
                </a:lnTo>
                <a:cubicBezTo>
                  <a:pt x="1073" y="6745"/>
                  <a:pt x="1030" y="6788"/>
                  <a:pt x="1001" y="6846"/>
                </a:cubicBezTo>
                <a:cubicBezTo>
                  <a:pt x="972" y="6875"/>
                  <a:pt x="957" y="6919"/>
                  <a:pt x="943" y="6977"/>
                </a:cubicBezTo>
                <a:cubicBezTo>
                  <a:pt x="943" y="6991"/>
                  <a:pt x="943" y="7006"/>
                  <a:pt x="928" y="7020"/>
                </a:cubicBezTo>
                <a:lnTo>
                  <a:pt x="928" y="7064"/>
                </a:lnTo>
                <a:cubicBezTo>
                  <a:pt x="928" y="7078"/>
                  <a:pt x="928" y="7093"/>
                  <a:pt x="928" y="7107"/>
                </a:cubicBezTo>
                <a:lnTo>
                  <a:pt x="928" y="7122"/>
                </a:lnTo>
                <a:lnTo>
                  <a:pt x="928" y="7194"/>
                </a:lnTo>
                <a:cubicBezTo>
                  <a:pt x="943" y="7223"/>
                  <a:pt x="943" y="7238"/>
                  <a:pt x="957" y="7267"/>
                </a:cubicBezTo>
                <a:cubicBezTo>
                  <a:pt x="957" y="7267"/>
                  <a:pt x="957" y="7281"/>
                  <a:pt x="957" y="7281"/>
                </a:cubicBezTo>
                <a:cubicBezTo>
                  <a:pt x="972" y="7296"/>
                  <a:pt x="972" y="7325"/>
                  <a:pt x="986" y="7339"/>
                </a:cubicBezTo>
                <a:lnTo>
                  <a:pt x="986" y="7354"/>
                </a:lnTo>
                <a:cubicBezTo>
                  <a:pt x="1001" y="7368"/>
                  <a:pt x="1001" y="7383"/>
                  <a:pt x="1015" y="7397"/>
                </a:cubicBezTo>
                <a:cubicBezTo>
                  <a:pt x="1218" y="7658"/>
                  <a:pt x="1450" y="7890"/>
                  <a:pt x="1711" y="8093"/>
                </a:cubicBezTo>
                <a:cubicBezTo>
                  <a:pt x="1796" y="8166"/>
                  <a:pt x="1901" y="8198"/>
                  <a:pt x="2001" y="8198"/>
                </a:cubicBezTo>
                <a:cubicBezTo>
                  <a:pt x="2021" y="8198"/>
                  <a:pt x="2040" y="8197"/>
                  <a:pt x="2059" y="8194"/>
                </a:cubicBezTo>
                <a:cubicBezTo>
                  <a:pt x="2102" y="8194"/>
                  <a:pt x="2146" y="8180"/>
                  <a:pt x="2189" y="8165"/>
                </a:cubicBezTo>
                <a:cubicBezTo>
                  <a:pt x="2291" y="8136"/>
                  <a:pt x="2363" y="8078"/>
                  <a:pt x="2421" y="8006"/>
                </a:cubicBezTo>
                <a:lnTo>
                  <a:pt x="2465" y="7948"/>
                </a:lnTo>
                <a:cubicBezTo>
                  <a:pt x="2523" y="7905"/>
                  <a:pt x="2581" y="7861"/>
                  <a:pt x="2653" y="7832"/>
                </a:cubicBezTo>
                <a:lnTo>
                  <a:pt x="2827" y="7789"/>
                </a:lnTo>
                <a:cubicBezTo>
                  <a:pt x="2900" y="7803"/>
                  <a:pt x="2972" y="7818"/>
                  <a:pt x="3030" y="7847"/>
                </a:cubicBezTo>
                <a:cubicBezTo>
                  <a:pt x="3132" y="7890"/>
                  <a:pt x="3233" y="7933"/>
                  <a:pt x="3334" y="7962"/>
                </a:cubicBezTo>
                <a:cubicBezTo>
                  <a:pt x="3421" y="8006"/>
                  <a:pt x="3508" y="8064"/>
                  <a:pt x="3566" y="8151"/>
                </a:cubicBezTo>
                <a:cubicBezTo>
                  <a:pt x="3581" y="8180"/>
                  <a:pt x="3610" y="8209"/>
                  <a:pt x="3610" y="8252"/>
                </a:cubicBezTo>
                <a:cubicBezTo>
                  <a:pt x="3653" y="8325"/>
                  <a:pt x="3653" y="8412"/>
                  <a:pt x="3639" y="8499"/>
                </a:cubicBezTo>
                <a:cubicBezTo>
                  <a:pt x="3610" y="8760"/>
                  <a:pt x="3769" y="9006"/>
                  <a:pt x="4030" y="9064"/>
                </a:cubicBezTo>
                <a:lnTo>
                  <a:pt x="4074" y="9064"/>
                </a:lnTo>
                <a:cubicBezTo>
                  <a:pt x="4248" y="9079"/>
                  <a:pt x="4407" y="9093"/>
                  <a:pt x="4567" y="9093"/>
                </a:cubicBezTo>
                <a:cubicBezTo>
                  <a:pt x="4726" y="9093"/>
                  <a:pt x="4900" y="9079"/>
                  <a:pt x="5059" y="9064"/>
                </a:cubicBezTo>
                <a:cubicBezTo>
                  <a:pt x="5175" y="9050"/>
                  <a:pt x="5277" y="9006"/>
                  <a:pt x="5364" y="8919"/>
                </a:cubicBezTo>
                <a:cubicBezTo>
                  <a:pt x="5393" y="8876"/>
                  <a:pt x="5422" y="8847"/>
                  <a:pt x="5436" y="8803"/>
                </a:cubicBezTo>
                <a:cubicBezTo>
                  <a:pt x="5451" y="8789"/>
                  <a:pt x="5465" y="8774"/>
                  <a:pt x="5465" y="8745"/>
                </a:cubicBezTo>
                <a:cubicBezTo>
                  <a:pt x="5494" y="8673"/>
                  <a:pt x="5509" y="8586"/>
                  <a:pt x="5494" y="8499"/>
                </a:cubicBezTo>
                <a:cubicBezTo>
                  <a:pt x="5494" y="8470"/>
                  <a:pt x="5494" y="8441"/>
                  <a:pt x="5494" y="8426"/>
                </a:cubicBezTo>
                <a:cubicBezTo>
                  <a:pt x="5494" y="8209"/>
                  <a:pt x="5625" y="8020"/>
                  <a:pt x="5813" y="7948"/>
                </a:cubicBezTo>
                <a:cubicBezTo>
                  <a:pt x="5915" y="7919"/>
                  <a:pt x="6016" y="7876"/>
                  <a:pt x="6118" y="7832"/>
                </a:cubicBezTo>
                <a:cubicBezTo>
                  <a:pt x="6183" y="7796"/>
                  <a:pt x="6255" y="7778"/>
                  <a:pt x="6328" y="7778"/>
                </a:cubicBezTo>
                <a:cubicBezTo>
                  <a:pt x="6400" y="7778"/>
                  <a:pt x="6473" y="7796"/>
                  <a:pt x="6538" y="7832"/>
                </a:cubicBezTo>
                <a:cubicBezTo>
                  <a:pt x="6582" y="7847"/>
                  <a:pt x="6611" y="7876"/>
                  <a:pt x="6639" y="7890"/>
                </a:cubicBezTo>
                <a:cubicBezTo>
                  <a:pt x="6654" y="7905"/>
                  <a:pt x="6668" y="7919"/>
                  <a:pt x="6683" y="7933"/>
                </a:cubicBezTo>
                <a:cubicBezTo>
                  <a:pt x="6697" y="7948"/>
                  <a:pt x="6712" y="7962"/>
                  <a:pt x="6726" y="7977"/>
                </a:cubicBezTo>
                <a:cubicBezTo>
                  <a:pt x="6817" y="8113"/>
                  <a:pt x="6964" y="8181"/>
                  <a:pt x="7119" y="8181"/>
                </a:cubicBezTo>
                <a:cubicBezTo>
                  <a:pt x="7211" y="8181"/>
                  <a:pt x="7306" y="8156"/>
                  <a:pt x="7393" y="8107"/>
                </a:cubicBezTo>
                <a:lnTo>
                  <a:pt x="7437" y="8078"/>
                </a:lnTo>
                <a:cubicBezTo>
                  <a:pt x="7553" y="7977"/>
                  <a:pt x="7683" y="7861"/>
                  <a:pt x="7799" y="7745"/>
                </a:cubicBezTo>
                <a:cubicBezTo>
                  <a:pt x="7915" y="7629"/>
                  <a:pt x="8017" y="7513"/>
                  <a:pt x="8118" y="7383"/>
                </a:cubicBezTo>
                <a:cubicBezTo>
                  <a:pt x="8220" y="7252"/>
                  <a:pt x="8249" y="7093"/>
                  <a:pt x="8205" y="6933"/>
                </a:cubicBezTo>
                <a:cubicBezTo>
                  <a:pt x="8205" y="6904"/>
                  <a:pt x="8191" y="6890"/>
                  <a:pt x="8176" y="6861"/>
                </a:cubicBezTo>
                <a:cubicBezTo>
                  <a:pt x="8176" y="6846"/>
                  <a:pt x="8162" y="6817"/>
                  <a:pt x="8147" y="6803"/>
                </a:cubicBezTo>
                <a:cubicBezTo>
                  <a:pt x="8133" y="6774"/>
                  <a:pt x="8104" y="6745"/>
                  <a:pt x="8075" y="6716"/>
                </a:cubicBezTo>
                <a:lnTo>
                  <a:pt x="8031" y="6672"/>
                </a:lnTo>
                <a:cubicBezTo>
                  <a:pt x="8017" y="6658"/>
                  <a:pt x="8002" y="6658"/>
                  <a:pt x="7988" y="6643"/>
                </a:cubicBezTo>
                <a:cubicBezTo>
                  <a:pt x="7828" y="6498"/>
                  <a:pt x="7785" y="6266"/>
                  <a:pt x="7872" y="6078"/>
                </a:cubicBezTo>
                <a:cubicBezTo>
                  <a:pt x="7915" y="5977"/>
                  <a:pt x="7959" y="5875"/>
                  <a:pt x="8002" y="5774"/>
                </a:cubicBezTo>
                <a:cubicBezTo>
                  <a:pt x="8065" y="5571"/>
                  <a:pt x="8250" y="5446"/>
                  <a:pt x="8449" y="5446"/>
                </a:cubicBezTo>
                <a:cubicBezTo>
                  <a:pt x="8479" y="5446"/>
                  <a:pt x="8509" y="5449"/>
                  <a:pt x="8538" y="5455"/>
                </a:cubicBezTo>
                <a:cubicBezTo>
                  <a:pt x="8558" y="5457"/>
                  <a:pt x="8578" y="5458"/>
                  <a:pt x="8598" y="5458"/>
                </a:cubicBezTo>
                <a:cubicBezTo>
                  <a:pt x="8694" y="5458"/>
                  <a:pt x="8788" y="5430"/>
                  <a:pt x="8872" y="5382"/>
                </a:cubicBezTo>
                <a:cubicBezTo>
                  <a:pt x="8901" y="5368"/>
                  <a:pt x="8915" y="5353"/>
                  <a:pt x="8944" y="5339"/>
                </a:cubicBezTo>
                <a:lnTo>
                  <a:pt x="8973" y="5295"/>
                </a:lnTo>
                <a:cubicBezTo>
                  <a:pt x="8988" y="5295"/>
                  <a:pt x="8988" y="5281"/>
                  <a:pt x="9002" y="5266"/>
                </a:cubicBezTo>
                <a:cubicBezTo>
                  <a:pt x="9060" y="5194"/>
                  <a:pt x="9104" y="5107"/>
                  <a:pt x="9104" y="5020"/>
                </a:cubicBezTo>
                <a:cubicBezTo>
                  <a:pt x="9147" y="4686"/>
                  <a:pt x="9147" y="4368"/>
                  <a:pt x="9104" y="4034"/>
                </a:cubicBezTo>
                <a:lnTo>
                  <a:pt x="9104" y="4063"/>
                </a:lnTo>
                <a:cubicBezTo>
                  <a:pt x="9104" y="4020"/>
                  <a:pt x="9089" y="3962"/>
                  <a:pt x="9075" y="3918"/>
                </a:cubicBezTo>
                <a:cubicBezTo>
                  <a:pt x="9060" y="3889"/>
                  <a:pt x="9046" y="3875"/>
                  <a:pt x="9031" y="3846"/>
                </a:cubicBezTo>
                <a:cubicBezTo>
                  <a:pt x="9017" y="3817"/>
                  <a:pt x="9002" y="3802"/>
                  <a:pt x="8973" y="3773"/>
                </a:cubicBezTo>
                <a:lnTo>
                  <a:pt x="8944" y="3744"/>
                </a:lnTo>
                <a:cubicBezTo>
                  <a:pt x="8930" y="3730"/>
                  <a:pt x="8915" y="3730"/>
                  <a:pt x="8915" y="3715"/>
                </a:cubicBezTo>
                <a:lnTo>
                  <a:pt x="8857" y="3686"/>
                </a:lnTo>
                <a:cubicBezTo>
                  <a:pt x="8828" y="3657"/>
                  <a:pt x="8785" y="3643"/>
                  <a:pt x="8741" y="3643"/>
                </a:cubicBezTo>
                <a:lnTo>
                  <a:pt x="8712" y="3628"/>
                </a:lnTo>
                <a:cubicBezTo>
                  <a:pt x="8683" y="3621"/>
                  <a:pt x="8654" y="3617"/>
                  <a:pt x="8625" y="3617"/>
                </a:cubicBezTo>
                <a:cubicBezTo>
                  <a:pt x="8596" y="3617"/>
                  <a:pt x="8567" y="3621"/>
                  <a:pt x="8538" y="3628"/>
                </a:cubicBezTo>
                <a:lnTo>
                  <a:pt x="8422" y="3628"/>
                </a:lnTo>
                <a:cubicBezTo>
                  <a:pt x="8335" y="3614"/>
                  <a:pt x="8249" y="3585"/>
                  <a:pt x="8176" y="3541"/>
                </a:cubicBezTo>
                <a:lnTo>
                  <a:pt x="8133" y="3512"/>
                </a:lnTo>
                <a:cubicBezTo>
                  <a:pt x="8118" y="3498"/>
                  <a:pt x="8104" y="3483"/>
                  <a:pt x="8104" y="3469"/>
                </a:cubicBezTo>
                <a:cubicBezTo>
                  <a:pt x="8075" y="3454"/>
                  <a:pt x="8060" y="3425"/>
                  <a:pt x="8046" y="3411"/>
                </a:cubicBezTo>
                <a:lnTo>
                  <a:pt x="8017" y="3353"/>
                </a:lnTo>
                <a:cubicBezTo>
                  <a:pt x="8002" y="3338"/>
                  <a:pt x="8002" y="3324"/>
                  <a:pt x="8002" y="3309"/>
                </a:cubicBezTo>
                <a:cubicBezTo>
                  <a:pt x="8002" y="3295"/>
                  <a:pt x="7988" y="3295"/>
                  <a:pt x="7988" y="3280"/>
                </a:cubicBezTo>
                <a:cubicBezTo>
                  <a:pt x="7959" y="3179"/>
                  <a:pt x="7915" y="3092"/>
                  <a:pt x="7872" y="3005"/>
                </a:cubicBezTo>
                <a:cubicBezTo>
                  <a:pt x="7872" y="2990"/>
                  <a:pt x="7857" y="2976"/>
                  <a:pt x="7857" y="2961"/>
                </a:cubicBezTo>
                <a:cubicBezTo>
                  <a:pt x="7828" y="2889"/>
                  <a:pt x="7828" y="2817"/>
                  <a:pt x="7828" y="2744"/>
                </a:cubicBezTo>
                <a:cubicBezTo>
                  <a:pt x="7843" y="2701"/>
                  <a:pt x="7857" y="2643"/>
                  <a:pt x="7886" y="2585"/>
                </a:cubicBezTo>
                <a:cubicBezTo>
                  <a:pt x="7901" y="2527"/>
                  <a:pt x="7930" y="2469"/>
                  <a:pt x="7973" y="2425"/>
                </a:cubicBezTo>
                <a:cubicBezTo>
                  <a:pt x="7988" y="2411"/>
                  <a:pt x="8002" y="2396"/>
                  <a:pt x="8017" y="2396"/>
                </a:cubicBezTo>
                <a:lnTo>
                  <a:pt x="8031" y="2396"/>
                </a:lnTo>
                <a:lnTo>
                  <a:pt x="8075" y="2353"/>
                </a:lnTo>
                <a:cubicBezTo>
                  <a:pt x="8118" y="2324"/>
                  <a:pt x="8147" y="2280"/>
                  <a:pt x="8176" y="2237"/>
                </a:cubicBezTo>
                <a:cubicBezTo>
                  <a:pt x="8176" y="2208"/>
                  <a:pt x="8191" y="2193"/>
                  <a:pt x="8205" y="2164"/>
                </a:cubicBezTo>
                <a:cubicBezTo>
                  <a:pt x="8205" y="2150"/>
                  <a:pt x="8220" y="2121"/>
                  <a:pt x="8220" y="2092"/>
                </a:cubicBezTo>
                <a:cubicBezTo>
                  <a:pt x="8249" y="1947"/>
                  <a:pt x="8220" y="1802"/>
                  <a:pt x="8133" y="1686"/>
                </a:cubicBezTo>
                <a:cubicBezTo>
                  <a:pt x="8017" y="1555"/>
                  <a:pt x="7915" y="1439"/>
                  <a:pt x="7799" y="1323"/>
                </a:cubicBezTo>
                <a:cubicBezTo>
                  <a:pt x="7683" y="1207"/>
                  <a:pt x="7567" y="1092"/>
                  <a:pt x="7437" y="990"/>
                </a:cubicBezTo>
                <a:cubicBezTo>
                  <a:pt x="7352" y="926"/>
                  <a:pt x="7244" y="886"/>
                  <a:pt x="7135" y="886"/>
                </a:cubicBezTo>
                <a:cubicBezTo>
                  <a:pt x="7095" y="886"/>
                  <a:pt x="7055" y="891"/>
                  <a:pt x="7016" y="903"/>
                </a:cubicBezTo>
                <a:lnTo>
                  <a:pt x="6958" y="918"/>
                </a:lnTo>
                <a:cubicBezTo>
                  <a:pt x="6886" y="947"/>
                  <a:pt x="6828" y="990"/>
                  <a:pt x="6770" y="1048"/>
                </a:cubicBezTo>
                <a:cubicBezTo>
                  <a:pt x="6755" y="1063"/>
                  <a:pt x="6741" y="1077"/>
                  <a:pt x="6726" y="1092"/>
                </a:cubicBezTo>
                <a:cubicBezTo>
                  <a:pt x="6668" y="1178"/>
                  <a:pt x="6596" y="1236"/>
                  <a:pt x="6509" y="1265"/>
                </a:cubicBezTo>
                <a:cubicBezTo>
                  <a:pt x="6466" y="1280"/>
                  <a:pt x="6437" y="1294"/>
                  <a:pt x="6408" y="1294"/>
                </a:cubicBezTo>
                <a:lnTo>
                  <a:pt x="6263" y="1294"/>
                </a:lnTo>
                <a:cubicBezTo>
                  <a:pt x="6234" y="1294"/>
                  <a:pt x="6205" y="1280"/>
                  <a:pt x="6190" y="1280"/>
                </a:cubicBezTo>
                <a:lnTo>
                  <a:pt x="6132" y="1251"/>
                </a:lnTo>
                <a:lnTo>
                  <a:pt x="6074" y="1222"/>
                </a:lnTo>
                <a:cubicBezTo>
                  <a:pt x="6045" y="1207"/>
                  <a:pt x="6016" y="1193"/>
                  <a:pt x="5987" y="1193"/>
                </a:cubicBezTo>
                <a:cubicBezTo>
                  <a:pt x="5944" y="1178"/>
                  <a:pt x="5871" y="1149"/>
                  <a:pt x="5828" y="1121"/>
                </a:cubicBezTo>
                <a:cubicBezTo>
                  <a:pt x="5625" y="1048"/>
                  <a:pt x="5494" y="845"/>
                  <a:pt x="5509" y="628"/>
                </a:cubicBezTo>
                <a:lnTo>
                  <a:pt x="5509" y="599"/>
                </a:lnTo>
                <a:cubicBezTo>
                  <a:pt x="5552" y="338"/>
                  <a:pt x="5378" y="106"/>
                  <a:pt x="5132" y="48"/>
                </a:cubicBezTo>
                <a:cubicBezTo>
                  <a:pt x="5117" y="33"/>
                  <a:pt x="5103" y="33"/>
                  <a:pt x="5088" y="33"/>
                </a:cubicBezTo>
                <a:cubicBezTo>
                  <a:pt x="4922" y="12"/>
                  <a:pt x="4755" y="1"/>
                  <a:pt x="458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66"/>
          <p:cNvSpPr/>
          <p:nvPr/>
        </p:nvSpPr>
        <p:spPr>
          <a:xfrm>
            <a:off x="5127030" y="282378"/>
            <a:ext cx="415320" cy="411102"/>
          </a:xfrm>
          <a:custGeom>
            <a:avLst/>
            <a:gdLst/>
            <a:ahLst/>
            <a:cxnLst/>
            <a:rect l="l" t="t" r="r" b="b"/>
            <a:pathLst>
              <a:path w="5712" h="5654" extrusionOk="0">
                <a:moveTo>
                  <a:pt x="2872" y="1323"/>
                </a:moveTo>
                <a:cubicBezTo>
                  <a:pt x="2914" y="1323"/>
                  <a:pt x="2958" y="1327"/>
                  <a:pt x="3001" y="1334"/>
                </a:cubicBezTo>
                <a:lnTo>
                  <a:pt x="3073" y="1334"/>
                </a:lnTo>
                <a:cubicBezTo>
                  <a:pt x="3110" y="1341"/>
                  <a:pt x="3121" y="1341"/>
                  <a:pt x="3131" y="1341"/>
                </a:cubicBezTo>
                <a:cubicBezTo>
                  <a:pt x="3142" y="1341"/>
                  <a:pt x="3153" y="1341"/>
                  <a:pt x="3189" y="1349"/>
                </a:cubicBezTo>
                <a:cubicBezTo>
                  <a:pt x="3247" y="1363"/>
                  <a:pt x="3291" y="1378"/>
                  <a:pt x="3349" y="1392"/>
                </a:cubicBezTo>
                <a:lnTo>
                  <a:pt x="3392" y="1407"/>
                </a:lnTo>
                <a:cubicBezTo>
                  <a:pt x="3465" y="1436"/>
                  <a:pt x="3537" y="1465"/>
                  <a:pt x="3595" y="1508"/>
                </a:cubicBezTo>
                <a:lnTo>
                  <a:pt x="3668" y="1537"/>
                </a:lnTo>
                <a:cubicBezTo>
                  <a:pt x="3682" y="1552"/>
                  <a:pt x="3697" y="1566"/>
                  <a:pt x="3726" y="1581"/>
                </a:cubicBezTo>
                <a:lnTo>
                  <a:pt x="3784" y="1624"/>
                </a:lnTo>
                <a:lnTo>
                  <a:pt x="3842" y="1668"/>
                </a:lnTo>
                <a:lnTo>
                  <a:pt x="3900" y="1711"/>
                </a:lnTo>
                <a:cubicBezTo>
                  <a:pt x="3929" y="1740"/>
                  <a:pt x="3972" y="1783"/>
                  <a:pt x="4001" y="1812"/>
                </a:cubicBezTo>
                <a:cubicBezTo>
                  <a:pt x="4016" y="1827"/>
                  <a:pt x="4030" y="1841"/>
                  <a:pt x="4045" y="1856"/>
                </a:cubicBezTo>
                <a:cubicBezTo>
                  <a:pt x="4059" y="1885"/>
                  <a:pt x="4088" y="1914"/>
                  <a:pt x="4103" y="1943"/>
                </a:cubicBezTo>
                <a:lnTo>
                  <a:pt x="4132" y="1986"/>
                </a:lnTo>
                <a:cubicBezTo>
                  <a:pt x="4161" y="2030"/>
                  <a:pt x="4190" y="2073"/>
                  <a:pt x="4219" y="2131"/>
                </a:cubicBezTo>
                <a:cubicBezTo>
                  <a:pt x="4233" y="2146"/>
                  <a:pt x="4248" y="2175"/>
                  <a:pt x="4248" y="2189"/>
                </a:cubicBezTo>
                <a:lnTo>
                  <a:pt x="4248" y="2204"/>
                </a:lnTo>
                <a:cubicBezTo>
                  <a:pt x="4262" y="2218"/>
                  <a:pt x="4277" y="2247"/>
                  <a:pt x="4277" y="2262"/>
                </a:cubicBezTo>
                <a:cubicBezTo>
                  <a:pt x="4277" y="2291"/>
                  <a:pt x="4291" y="2305"/>
                  <a:pt x="4291" y="2320"/>
                </a:cubicBezTo>
                <a:lnTo>
                  <a:pt x="4306" y="2349"/>
                </a:lnTo>
                <a:cubicBezTo>
                  <a:pt x="4320" y="2407"/>
                  <a:pt x="4335" y="2450"/>
                  <a:pt x="4349" y="2508"/>
                </a:cubicBezTo>
                <a:lnTo>
                  <a:pt x="4349" y="2552"/>
                </a:lnTo>
                <a:cubicBezTo>
                  <a:pt x="4349" y="2566"/>
                  <a:pt x="4364" y="2624"/>
                  <a:pt x="4364" y="2668"/>
                </a:cubicBezTo>
                <a:cubicBezTo>
                  <a:pt x="4364" y="2711"/>
                  <a:pt x="4364" y="2769"/>
                  <a:pt x="4364" y="2827"/>
                </a:cubicBezTo>
                <a:cubicBezTo>
                  <a:pt x="4378" y="2871"/>
                  <a:pt x="4378" y="2929"/>
                  <a:pt x="4378" y="2987"/>
                </a:cubicBezTo>
                <a:lnTo>
                  <a:pt x="4378" y="3001"/>
                </a:lnTo>
                <a:cubicBezTo>
                  <a:pt x="4378" y="3016"/>
                  <a:pt x="4378" y="3059"/>
                  <a:pt x="4364" y="3074"/>
                </a:cubicBezTo>
                <a:cubicBezTo>
                  <a:pt x="4364" y="3103"/>
                  <a:pt x="4364" y="3132"/>
                  <a:pt x="4349" y="3161"/>
                </a:cubicBezTo>
                <a:cubicBezTo>
                  <a:pt x="4349" y="3204"/>
                  <a:pt x="4335" y="3248"/>
                  <a:pt x="4320" y="3306"/>
                </a:cubicBezTo>
                <a:lnTo>
                  <a:pt x="4277" y="3393"/>
                </a:lnTo>
                <a:cubicBezTo>
                  <a:pt x="4277" y="3421"/>
                  <a:pt x="4262" y="3436"/>
                  <a:pt x="4248" y="3465"/>
                </a:cubicBezTo>
                <a:lnTo>
                  <a:pt x="4219" y="3523"/>
                </a:lnTo>
                <a:cubicBezTo>
                  <a:pt x="4190" y="3566"/>
                  <a:pt x="4175" y="3624"/>
                  <a:pt x="4132" y="3668"/>
                </a:cubicBezTo>
                <a:cubicBezTo>
                  <a:pt x="4132" y="3668"/>
                  <a:pt x="4117" y="3682"/>
                  <a:pt x="4117" y="3697"/>
                </a:cubicBezTo>
                <a:cubicBezTo>
                  <a:pt x="4103" y="3711"/>
                  <a:pt x="4103" y="3711"/>
                  <a:pt x="4103" y="3711"/>
                </a:cubicBezTo>
                <a:lnTo>
                  <a:pt x="4074" y="3755"/>
                </a:lnTo>
                <a:lnTo>
                  <a:pt x="4030" y="3813"/>
                </a:lnTo>
                <a:cubicBezTo>
                  <a:pt x="4001" y="3842"/>
                  <a:pt x="3972" y="3871"/>
                  <a:pt x="3943" y="3900"/>
                </a:cubicBezTo>
                <a:lnTo>
                  <a:pt x="3900" y="3943"/>
                </a:lnTo>
                <a:lnTo>
                  <a:pt x="3856" y="3972"/>
                </a:lnTo>
                <a:lnTo>
                  <a:pt x="3798" y="4030"/>
                </a:lnTo>
                <a:cubicBezTo>
                  <a:pt x="3755" y="4059"/>
                  <a:pt x="3697" y="4103"/>
                  <a:pt x="3639" y="4132"/>
                </a:cubicBezTo>
                <a:lnTo>
                  <a:pt x="3595" y="4161"/>
                </a:lnTo>
                <a:lnTo>
                  <a:pt x="3523" y="4190"/>
                </a:lnTo>
                <a:lnTo>
                  <a:pt x="3465" y="4219"/>
                </a:lnTo>
                <a:lnTo>
                  <a:pt x="3378" y="4262"/>
                </a:lnTo>
                <a:cubicBezTo>
                  <a:pt x="3349" y="4262"/>
                  <a:pt x="3334" y="4277"/>
                  <a:pt x="3320" y="4277"/>
                </a:cubicBezTo>
                <a:cubicBezTo>
                  <a:pt x="3276" y="4291"/>
                  <a:pt x="3233" y="4306"/>
                  <a:pt x="3189" y="4306"/>
                </a:cubicBezTo>
                <a:lnTo>
                  <a:pt x="3131" y="4320"/>
                </a:lnTo>
                <a:lnTo>
                  <a:pt x="3059" y="4335"/>
                </a:lnTo>
                <a:cubicBezTo>
                  <a:pt x="3001" y="4342"/>
                  <a:pt x="2947" y="4346"/>
                  <a:pt x="2894" y="4346"/>
                </a:cubicBezTo>
                <a:cubicBezTo>
                  <a:pt x="2842" y="4346"/>
                  <a:pt x="2791" y="4342"/>
                  <a:pt x="2740" y="4335"/>
                </a:cubicBezTo>
                <a:lnTo>
                  <a:pt x="2610" y="4335"/>
                </a:lnTo>
                <a:lnTo>
                  <a:pt x="2552" y="4320"/>
                </a:lnTo>
                <a:cubicBezTo>
                  <a:pt x="2479" y="4306"/>
                  <a:pt x="2407" y="4277"/>
                  <a:pt x="2334" y="4262"/>
                </a:cubicBezTo>
                <a:lnTo>
                  <a:pt x="2276" y="4233"/>
                </a:lnTo>
                <a:lnTo>
                  <a:pt x="2218" y="4204"/>
                </a:lnTo>
                <a:lnTo>
                  <a:pt x="2146" y="4161"/>
                </a:lnTo>
                <a:cubicBezTo>
                  <a:pt x="2102" y="4132"/>
                  <a:pt x="2059" y="4103"/>
                  <a:pt x="2030" y="4088"/>
                </a:cubicBezTo>
                <a:lnTo>
                  <a:pt x="1972" y="4045"/>
                </a:lnTo>
                <a:cubicBezTo>
                  <a:pt x="1957" y="4030"/>
                  <a:pt x="1928" y="4016"/>
                  <a:pt x="1914" y="4001"/>
                </a:cubicBezTo>
                <a:cubicBezTo>
                  <a:pt x="1899" y="3987"/>
                  <a:pt x="1870" y="3958"/>
                  <a:pt x="1856" y="3943"/>
                </a:cubicBezTo>
                <a:cubicBezTo>
                  <a:pt x="1827" y="3914"/>
                  <a:pt x="1812" y="3900"/>
                  <a:pt x="1783" y="3885"/>
                </a:cubicBezTo>
                <a:lnTo>
                  <a:pt x="1740" y="3827"/>
                </a:lnTo>
                <a:cubicBezTo>
                  <a:pt x="1682" y="3755"/>
                  <a:pt x="1624" y="3682"/>
                  <a:pt x="1580" y="3610"/>
                </a:cubicBezTo>
                <a:cubicBezTo>
                  <a:pt x="1566" y="3595"/>
                  <a:pt x="1551" y="3566"/>
                  <a:pt x="1537" y="3552"/>
                </a:cubicBezTo>
                <a:cubicBezTo>
                  <a:pt x="1537" y="3523"/>
                  <a:pt x="1522" y="3494"/>
                  <a:pt x="1508" y="3479"/>
                </a:cubicBezTo>
                <a:cubicBezTo>
                  <a:pt x="1493" y="3465"/>
                  <a:pt x="1493" y="3450"/>
                  <a:pt x="1493" y="3436"/>
                </a:cubicBezTo>
                <a:cubicBezTo>
                  <a:pt x="1479" y="3421"/>
                  <a:pt x="1479" y="3421"/>
                  <a:pt x="1479" y="3407"/>
                </a:cubicBezTo>
                <a:lnTo>
                  <a:pt x="1464" y="3364"/>
                </a:lnTo>
                <a:lnTo>
                  <a:pt x="1450" y="3320"/>
                </a:lnTo>
                <a:cubicBezTo>
                  <a:pt x="1435" y="3306"/>
                  <a:pt x="1435" y="3306"/>
                  <a:pt x="1450" y="3306"/>
                </a:cubicBezTo>
                <a:cubicBezTo>
                  <a:pt x="1450" y="3277"/>
                  <a:pt x="1435" y="3262"/>
                  <a:pt x="1421" y="3233"/>
                </a:cubicBezTo>
                <a:cubicBezTo>
                  <a:pt x="1421" y="3219"/>
                  <a:pt x="1406" y="3175"/>
                  <a:pt x="1406" y="3146"/>
                </a:cubicBezTo>
                <a:cubicBezTo>
                  <a:pt x="1392" y="3117"/>
                  <a:pt x="1406" y="3103"/>
                  <a:pt x="1392" y="3088"/>
                </a:cubicBezTo>
                <a:cubicBezTo>
                  <a:pt x="1377" y="3074"/>
                  <a:pt x="1377" y="3016"/>
                  <a:pt x="1377" y="2987"/>
                </a:cubicBezTo>
                <a:cubicBezTo>
                  <a:pt x="1363" y="2943"/>
                  <a:pt x="1377" y="2885"/>
                  <a:pt x="1377" y="2827"/>
                </a:cubicBezTo>
                <a:lnTo>
                  <a:pt x="1377" y="2668"/>
                </a:lnTo>
                <a:cubicBezTo>
                  <a:pt x="1377" y="2668"/>
                  <a:pt x="1377" y="2668"/>
                  <a:pt x="1377" y="2653"/>
                </a:cubicBezTo>
                <a:lnTo>
                  <a:pt x="1392" y="2581"/>
                </a:lnTo>
                <a:cubicBezTo>
                  <a:pt x="1392" y="2552"/>
                  <a:pt x="1392" y="2537"/>
                  <a:pt x="1406" y="2508"/>
                </a:cubicBezTo>
                <a:cubicBezTo>
                  <a:pt x="1406" y="2450"/>
                  <a:pt x="1421" y="2407"/>
                  <a:pt x="1435" y="2349"/>
                </a:cubicBezTo>
                <a:lnTo>
                  <a:pt x="1464" y="2291"/>
                </a:lnTo>
                <a:lnTo>
                  <a:pt x="1479" y="2247"/>
                </a:lnTo>
                <a:cubicBezTo>
                  <a:pt x="1479" y="2233"/>
                  <a:pt x="1493" y="2233"/>
                  <a:pt x="1493" y="2218"/>
                </a:cubicBezTo>
                <a:cubicBezTo>
                  <a:pt x="1493" y="2204"/>
                  <a:pt x="1508" y="2189"/>
                  <a:pt x="1508" y="2175"/>
                </a:cubicBezTo>
                <a:cubicBezTo>
                  <a:pt x="1522" y="2131"/>
                  <a:pt x="1551" y="2102"/>
                  <a:pt x="1580" y="2059"/>
                </a:cubicBezTo>
                <a:lnTo>
                  <a:pt x="1609" y="2015"/>
                </a:lnTo>
                <a:lnTo>
                  <a:pt x="1638" y="1957"/>
                </a:lnTo>
                <a:lnTo>
                  <a:pt x="1682" y="1899"/>
                </a:lnTo>
                <a:lnTo>
                  <a:pt x="1740" y="1841"/>
                </a:lnTo>
                <a:lnTo>
                  <a:pt x="1798" y="1783"/>
                </a:lnTo>
                <a:cubicBezTo>
                  <a:pt x="1885" y="1682"/>
                  <a:pt x="1986" y="1595"/>
                  <a:pt x="2102" y="1537"/>
                </a:cubicBezTo>
                <a:lnTo>
                  <a:pt x="2160" y="1494"/>
                </a:lnTo>
                <a:lnTo>
                  <a:pt x="2218" y="1465"/>
                </a:lnTo>
                <a:lnTo>
                  <a:pt x="2276" y="1450"/>
                </a:lnTo>
                <a:cubicBezTo>
                  <a:pt x="2305" y="1436"/>
                  <a:pt x="2349" y="1421"/>
                  <a:pt x="2378" y="1407"/>
                </a:cubicBezTo>
                <a:lnTo>
                  <a:pt x="2436" y="1392"/>
                </a:lnTo>
                <a:lnTo>
                  <a:pt x="2494" y="1363"/>
                </a:lnTo>
                <a:lnTo>
                  <a:pt x="2566" y="1349"/>
                </a:lnTo>
                <a:lnTo>
                  <a:pt x="2624" y="1349"/>
                </a:lnTo>
                <a:cubicBezTo>
                  <a:pt x="2639" y="1334"/>
                  <a:pt x="2668" y="1334"/>
                  <a:pt x="2682" y="1334"/>
                </a:cubicBezTo>
                <a:lnTo>
                  <a:pt x="2755" y="1334"/>
                </a:lnTo>
                <a:cubicBezTo>
                  <a:pt x="2791" y="1327"/>
                  <a:pt x="2831" y="1323"/>
                  <a:pt x="2872" y="1323"/>
                </a:cubicBezTo>
                <a:close/>
                <a:moveTo>
                  <a:pt x="2871" y="1"/>
                </a:moveTo>
                <a:cubicBezTo>
                  <a:pt x="2769" y="1"/>
                  <a:pt x="2668" y="1"/>
                  <a:pt x="2566" y="15"/>
                </a:cubicBezTo>
                <a:cubicBezTo>
                  <a:pt x="2407" y="30"/>
                  <a:pt x="2276" y="189"/>
                  <a:pt x="2291" y="348"/>
                </a:cubicBezTo>
                <a:lnTo>
                  <a:pt x="2291" y="377"/>
                </a:lnTo>
                <a:cubicBezTo>
                  <a:pt x="2291" y="392"/>
                  <a:pt x="2291" y="406"/>
                  <a:pt x="2291" y="421"/>
                </a:cubicBezTo>
                <a:cubicBezTo>
                  <a:pt x="2291" y="537"/>
                  <a:pt x="2218" y="653"/>
                  <a:pt x="2117" y="696"/>
                </a:cubicBezTo>
                <a:lnTo>
                  <a:pt x="2088" y="711"/>
                </a:lnTo>
                <a:lnTo>
                  <a:pt x="1986" y="740"/>
                </a:lnTo>
                <a:lnTo>
                  <a:pt x="1914" y="783"/>
                </a:lnTo>
                <a:lnTo>
                  <a:pt x="1899" y="783"/>
                </a:lnTo>
                <a:cubicBezTo>
                  <a:pt x="1860" y="801"/>
                  <a:pt x="1819" y="809"/>
                  <a:pt x="1777" y="809"/>
                </a:cubicBezTo>
                <a:cubicBezTo>
                  <a:pt x="1680" y="809"/>
                  <a:pt x="1583" y="763"/>
                  <a:pt x="1522" y="682"/>
                </a:cubicBezTo>
                <a:cubicBezTo>
                  <a:pt x="1460" y="601"/>
                  <a:pt x="1370" y="560"/>
                  <a:pt x="1276" y="560"/>
                </a:cubicBezTo>
                <a:cubicBezTo>
                  <a:pt x="1218" y="560"/>
                  <a:pt x="1158" y="576"/>
                  <a:pt x="1102" y="609"/>
                </a:cubicBezTo>
                <a:lnTo>
                  <a:pt x="1073" y="624"/>
                </a:lnTo>
                <a:cubicBezTo>
                  <a:pt x="1001" y="682"/>
                  <a:pt x="914" y="754"/>
                  <a:pt x="841" y="827"/>
                </a:cubicBezTo>
                <a:cubicBezTo>
                  <a:pt x="769" y="899"/>
                  <a:pt x="711" y="972"/>
                  <a:pt x="638" y="1059"/>
                </a:cubicBezTo>
                <a:cubicBezTo>
                  <a:pt x="580" y="1131"/>
                  <a:pt x="551" y="1247"/>
                  <a:pt x="580" y="1349"/>
                </a:cubicBezTo>
                <a:cubicBezTo>
                  <a:pt x="595" y="1363"/>
                  <a:pt x="609" y="1392"/>
                  <a:pt x="624" y="1421"/>
                </a:cubicBezTo>
                <a:cubicBezTo>
                  <a:pt x="638" y="1450"/>
                  <a:pt x="653" y="1465"/>
                  <a:pt x="667" y="1479"/>
                </a:cubicBezTo>
                <a:lnTo>
                  <a:pt x="696" y="1508"/>
                </a:lnTo>
                <a:cubicBezTo>
                  <a:pt x="812" y="1595"/>
                  <a:pt x="856" y="1740"/>
                  <a:pt x="798" y="1885"/>
                </a:cubicBezTo>
                <a:cubicBezTo>
                  <a:pt x="769" y="1943"/>
                  <a:pt x="740" y="2001"/>
                  <a:pt x="725" y="2059"/>
                </a:cubicBezTo>
                <a:cubicBezTo>
                  <a:pt x="711" y="2102"/>
                  <a:pt x="682" y="2131"/>
                  <a:pt x="653" y="2160"/>
                </a:cubicBezTo>
                <a:cubicBezTo>
                  <a:pt x="638" y="2175"/>
                  <a:pt x="624" y="2189"/>
                  <a:pt x="609" y="2204"/>
                </a:cubicBezTo>
                <a:cubicBezTo>
                  <a:pt x="595" y="2218"/>
                  <a:pt x="566" y="2233"/>
                  <a:pt x="551" y="2233"/>
                </a:cubicBezTo>
                <a:lnTo>
                  <a:pt x="493" y="2262"/>
                </a:lnTo>
                <a:lnTo>
                  <a:pt x="334" y="2262"/>
                </a:lnTo>
                <a:cubicBezTo>
                  <a:pt x="327" y="2255"/>
                  <a:pt x="319" y="2251"/>
                  <a:pt x="310" y="2251"/>
                </a:cubicBezTo>
                <a:cubicBezTo>
                  <a:pt x="301" y="2251"/>
                  <a:pt x="290" y="2255"/>
                  <a:pt x="276" y="2262"/>
                </a:cubicBezTo>
                <a:cubicBezTo>
                  <a:pt x="145" y="2276"/>
                  <a:pt x="44" y="2392"/>
                  <a:pt x="29" y="2523"/>
                </a:cubicBezTo>
                <a:cubicBezTo>
                  <a:pt x="0" y="2726"/>
                  <a:pt x="0" y="2929"/>
                  <a:pt x="29" y="3132"/>
                </a:cubicBezTo>
                <a:cubicBezTo>
                  <a:pt x="44" y="3277"/>
                  <a:pt x="145" y="3393"/>
                  <a:pt x="276" y="3407"/>
                </a:cubicBezTo>
                <a:cubicBezTo>
                  <a:pt x="298" y="3414"/>
                  <a:pt x="316" y="3418"/>
                  <a:pt x="332" y="3418"/>
                </a:cubicBezTo>
                <a:cubicBezTo>
                  <a:pt x="348" y="3418"/>
                  <a:pt x="363" y="3414"/>
                  <a:pt x="377" y="3407"/>
                </a:cubicBezTo>
                <a:lnTo>
                  <a:pt x="435" y="3407"/>
                </a:lnTo>
                <a:cubicBezTo>
                  <a:pt x="493" y="3407"/>
                  <a:pt x="551" y="3436"/>
                  <a:pt x="609" y="3465"/>
                </a:cubicBezTo>
                <a:cubicBezTo>
                  <a:pt x="624" y="3479"/>
                  <a:pt x="638" y="3479"/>
                  <a:pt x="653" y="3494"/>
                </a:cubicBezTo>
                <a:cubicBezTo>
                  <a:pt x="682" y="3523"/>
                  <a:pt x="711" y="3566"/>
                  <a:pt x="725" y="3610"/>
                </a:cubicBezTo>
                <a:cubicBezTo>
                  <a:pt x="754" y="3668"/>
                  <a:pt x="769" y="3740"/>
                  <a:pt x="798" y="3798"/>
                </a:cubicBezTo>
                <a:cubicBezTo>
                  <a:pt x="870" y="3914"/>
                  <a:pt x="841" y="4059"/>
                  <a:pt x="725" y="4161"/>
                </a:cubicBezTo>
                <a:lnTo>
                  <a:pt x="696" y="4175"/>
                </a:lnTo>
                <a:lnTo>
                  <a:pt x="667" y="4204"/>
                </a:lnTo>
                <a:cubicBezTo>
                  <a:pt x="653" y="4219"/>
                  <a:pt x="638" y="4233"/>
                  <a:pt x="624" y="4262"/>
                </a:cubicBezTo>
                <a:cubicBezTo>
                  <a:pt x="609" y="4277"/>
                  <a:pt x="595" y="4306"/>
                  <a:pt x="595" y="4335"/>
                </a:cubicBezTo>
                <a:lnTo>
                  <a:pt x="595" y="4364"/>
                </a:lnTo>
                <a:cubicBezTo>
                  <a:pt x="595" y="4378"/>
                  <a:pt x="595" y="4393"/>
                  <a:pt x="595" y="4393"/>
                </a:cubicBezTo>
                <a:cubicBezTo>
                  <a:pt x="595" y="4407"/>
                  <a:pt x="595" y="4422"/>
                  <a:pt x="595" y="4422"/>
                </a:cubicBezTo>
                <a:cubicBezTo>
                  <a:pt x="595" y="4436"/>
                  <a:pt x="595" y="4451"/>
                  <a:pt x="595" y="4465"/>
                </a:cubicBezTo>
                <a:lnTo>
                  <a:pt x="595" y="4509"/>
                </a:lnTo>
                <a:lnTo>
                  <a:pt x="595" y="4523"/>
                </a:lnTo>
                <a:cubicBezTo>
                  <a:pt x="595" y="4538"/>
                  <a:pt x="595" y="4552"/>
                  <a:pt x="609" y="4552"/>
                </a:cubicBezTo>
                <a:lnTo>
                  <a:pt x="638" y="4596"/>
                </a:lnTo>
                <a:cubicBezTo>
                  <a:pt x="696" y="4668"/>
                  <a:pt x="769" y="4755"/>
                  <a:pt x="841" y="4828"/>
                </a:cubicBezTo>
                <a:cubicBezTo>
                  <a:pt x="914" y="4900"/>
                  <a:pt x="986" y="4958"/>
                  <a:pt x="1073" y="5031"/>
                </a:cubicBezTo>
                <a:cubicBezTo>
                  <a:pt x="1121" y="5066"/>
                  <a:pt x="1188" y="5092"/>
                  <a:pt x="1251" y="5092"/>
                </a:cubicBezTo>
                <a:cubicBezTo>
                  <a:pt x="1264" y="5092"/>
                  <a:pt x="1278" y="5091"/>
                  <a:pt x="1291" y="5089"/>
                </a:cubicBezTo>
                <a:cubicBezTo>
                  <a:pt x="1319" y="5089"/>
                  <a:pt x="1348" y="5089"/>
                  <a:pt x="1363" y="5074"/>
                </a:cubicBezTo>
                <a:cubicBezTo>
                  <a:pt x="1421" y="5060"/>
                  <a:pt x="1479" y="5016"/>
                  <a:pt x="1508" y="4973"/>
                </a:cubicBezTo>
                <a:lnTo>
                  <a:pt x="1537" y="4944"/>
                </a:lnTo>
                <a:cubicBezTo>
                  <a:pt x="1580" y="4900"/>
                  <a:pt x="1609" y="4871"/>
                  <a:pt x="1667" y="4857"/>
                </a:cubicBezTo>
                <a:lnTo>
                  <a:pt x="1769" y="4842"/>
                </a:lnTo>
                <a:cubicBezTo>
                  <a:pt x="1812" y="4842"/>
                  <a:pt x="1856" y="4857"/>
                  <a:pt x="1899" y="4871"/>
                </a:cubicBezTo>
                <a:cubicBezTo>
                  <a:pt x="1957" y="4900"/>
                  <a:pt x="2015" y="4929"/>
                  <a:pt x="2073" y="4944"/>
                </a:cubicBezTo>
                <a:cubicBezTo>
                  <a:pt x="2131" y="4973"/>
                  <a:pt x="2189" y="5016"/>
                  <a:pt x="2218" y="5060"/>
                </a:cubicBezTo>
                <a:cubicBezTo>
                  <a:pt x="2233" y="5074"/>
                  <a:pt x="2247" y="5103"/>
                  <a:pt x="2262" y="5117"/>
                </a:cubicBezTo>
                <a:cubicBezTo>
                  <a:pt x="2276" y="5175"/>
                  <a:pt x="2276" y="5233"/>
                  <a:pt x="2276" y="5277"/>
                </a:cubicBezTo>
                <a:cubicBezTo>
                  <a:pt x="2247" y="5451"/>
                  <a:pt x="2349" y="5596"/>
                  <a:pt x="2508" y="5639"/>
                </a:cubicBezTo>
                <a:lnTo>
                  <a:pt x="2552" y="5639"/>
                </a:lnTo>
                <a:cubicBezTo>
                  <a:pt x="2653" y="5654"/>
                  <a:pt x="2755" y="5654"/>
                  <a:pt x="2856" y="5654"/>
                </a:cubicBezTo>
                <a:cubicBezTo>
                  <a:pt x="2958" y="5654"/>
                  <a:pt x="3059" y="5654"/>
                  <a:pt x="3160" y="5639"/>
                </a:cubicBezTo>
                <a:cubicBezTo>
                  <a:pt x="3233" y="5625"/>
                  <a:pt x="3291" y="5596"/>
                  <a:pt x="3334" y="5538"/>
                </a:cubicBezTo>
                <a:cubicBezTo>
                  <a:pt x="3363" y="5509"/>
                  <a:pt x="3392" y="5480"/>
                  <a:pt x="3407" y="5436"/>
                </a:cubicBezTo>
                <a:cubicBezTo>
                  <a:pt x="3421" y="5378"/>
                  <a:pt x="3436" y="5335"/>
                  <a:pt x="3421" y="5277"/>
                </a:cubicBezTo>
                <a:cubicBezTo>
                  <a:pt x="3421" y="5262"/>
                  <a:pt x="3421" y="5248"/>
                  <a:pt x="3421" y="5233"/>
                </a:cubicBezTo>
                <a:cubicBezTo>
                  <a:pt x="3421" y="5103"/>
                  <a:pt x="3508" y="4987"/>
                  <a:pt x="3624" y="4944"/>
                </a:cubicBezTo>
                <a:cubicBezTo>
                  <a:pt x="3682" y="4915"/>
                  <a:pt x="3755" y="4886"/>
                  <a:pt x="3813" y="4857"/>
                </a:cubicBezTo>
                <a:cubicBezTo>
                  <a:pt x="3856" y="4842"/>
                  <a:pt x="3903" y="4835"/>
                  <a:pt x="3949" y="4835"/>
                </a:cubicBezTo>
                <a:cubicBezTo>
                  <a:pt x="3994" y="4835"/>
                  <a:pt x="4037" y="4842"/>
                  <a:pt x="4074" y="4857"/>
                </a:cubicBezTo>
                <a:cubicBezTo>
                  <a:pt x="4103" y="4871"/>
                  <a:pt x="4117" y="4886"/>
                  <a:pt x="4132" y="4900"/>
                </a:cubicBezTo>
                <a:cubicBezTo>
                  <a:pt x="4146" y="4915"/>
                  <a:pt x="4161" y="4915"/>
                  <a:pt x="4161" y="4929"/>
                </a:cubicBezTo>
                <a:cubicBezTo>
                  <a:pt x="4175" y="4944"/>
                  <a:pt x="4190" y="4944"/>
                  <a:pt x="4190" y="4958"/>
                </a:cubicBezTo>
                <a:cubicBezTo>
                  <a:pt x="4252" y="5038"/>
                  <a:pt x="4342" y="5080"/>
                  <a:pt x="4436" y="5080"/>
                </a:cubicBezTo>
                <a:cubicBezTo>
                  <a:pt x="4494" y="5080"/>
                  <a:pt x="4554" y="5064"/>
                  <a:pt x="4610" y="5031"/>
                </a:cubicBezTo>
                <a:cubicBezTo>
                  <a:pt x="4625" y="5031"/>
                  <a:pt x="4625" y="5031"/>
                  <a:pt x="4639" y="5016"/>
                </a:cubicBezTo>
                <a:cubicBezTo>
                  <a:pt x="4711" y="4958"/>
                  <a:pt x="4798" y="4886"/>
                  <a:pt x="4871" y="4813"/>
                </a:cubicBezTo>
                <a:cubicBezTo>
                  <a:pt x="4943" y="4741"/>
                  <a:pt x="5001" y="4654"/>
                  <a:pt x="5074" y="4581"/>
                </a:cubicBezTo>
                <a:cubicBezTo>
                  <a:pt x="5132" y="4509"/>
                  <a:pt x="5161" y="4393"/>
                  <a:pt x="5117" y="4291"/>
                </a:cubicBezTo>
                <a:cubicBezTo>
                  <a:pt x="5117" y="4277"/>
                  <a:pt x="5117" y="4277"/>
                  <a:pt x="5103" y="4262"/>
                </a:cubicBezTo>
                <a:cubicBezTo>
                  <a:pt x="5103" y="4248"/>
                  <a:pt x="5088" y="4233"/>
                  <a:pt x="5088" y="4219"/>
                </a:cubicBezTo>
                <a:cubicBezTo>
                  <a:pt x="5074" y="4190"/>
                  <a:pt x="5059" y="4175"/>
                  <a:pt x="5045" y="4161"/>
                </a:cubicBezTo>
                <a:lnTo>
                  <a:pt x="5016" y="4132"/>
                </a:lnTo>
                <a:lnTo>
                  <a:pt x="4987" y="4117"/>
                </a:lnTo>
                <a:cubicBezTo>
                  <a:pt x="4885" y="4016"/>
                  <a:pt x="4856" y="3871"/>
                  <a:pt x="4914" y="3755"/>
                </a:cubicBezTo>
                <a:cubicBezTo>
                  <a:pt x="4943" y="3682"/>
                  <a:pt x="4972" y="3624"/>
                  <a:pt x="4987" y="3566"/>
                </a:cubicBezTo>
                <a:cubicBezTo>
                  <a:pt x="5037" y="3453"/>
                  <a:pt x="5154" y="3372"/>
                  <a:pt x="5278" y="3372"/>
                </a:cubicBezTo>
                <a:cubicBezTo>
                  <a:pt x="5297" y="3372"/>
                  <a:pt x="5316" y="3374"/>
                  <a:pt x="5335" y="3378"/>
                </a:cubicBezTo>
                <a:cubicBezTo>
                  <a:pt x="5407" y="3378"/>
                  <a:pt x="5480" y="3364"/>
                  <a:pt x="5538" y="3335"/>
                </a:cubicBezTo>
                <a:cubicBezTo>
                  <a:pt x="5552" y="3320"/>
                  <a:pt x="5567" y="3306"/>
                  <a:pt x="5581" y="3291"/>
                </a:cubicBezTo>
                <a:lnTo>
                  <a:pt x="5610" y="3277"/>
                </a:lnTo>
                <a:lnTo>
                  <a:pt x="5625" y="3262"/>
                </a:lnTo>
                <a:cubicBezTo>
                  <a:pt x="5654" y="3219"/>
                  <a:pt x="5683" y="3161"/>
                  <a:pt x="5683" y="3103"/>
                </a:cubicBezTo>
                <a:cubicBezTo>
                  <a:pt x="5712" y="2900"/>
                  <a:pt x="5712" y="2697"/>
                  <a:pt x="5683" y="2479"/>
                </a:cubicBezTo>
                <a:lnTo>
                  <a:pt x="5683" y="2479"/>
                </a:lnTo>
                <a:lnTo>
                  <a:pt x="5712" y="2523"/>
                </a:lnTo>
                <a:cubicBezTo>
                  <a:pt x="5712" y="2494"/>
                  <a:pt x="5697" y="2465"/>
                  <a:pt x="5683" y="2436"/>
                </a:cubicBezTo>
                <a:cubicBezTo>
                  <a:pt x="5683" y="2421"/>
                  <a:pt x="5668" y="2407"/>
                  <a:pt x="5668" y="2392"/>
                </a:cubicBezTo>
                <a:cubicBezTo>
                  <a:pt x="5654" y="2378"/>
                  <a:pt x="5639" y="2363"/>
                  <a:pt x="5625" y="2349"/>
                </a:cubicBezTo>
                <a:lnTo>
                  <a:pt x="5610" y="2334"/>
                </a:lnTo>
                <a:lnTo>
                  <a:pt x="5581" y="2305"/>
                </a:lnTo>
                <a:lnTo>
                  <a:pt x="5552" y="2291"/>
                </a:lnTo>
                <a:cubicBezTo>
                  <a:pt x="5538" y="2276"/>
                  <a:pt x="5509" y="2262"/>
                  <a:pt x="5480" y="2262"/>
                </a:cubicBezTo>
                <a:lnTo>
                  <a:pt x="5451" y="2262"/>
                </a:lnTo>
                <a:cubicBezTo>
                  <a:pt x="5436" y="2255"/>
                  <a:pt x="5422" y="2251"/>
                  <a:pt x="5405" y="2251"/>
                </a:cubicBezTo>
                <a:cubicBezTo>
                  <a:pt x="5389" y="2251"/>
                  <a:pt x="5371" y="2255"/>
                  <a:pt x="5349" y="2262"/>
                </a:cubicBezTo>
                <a:lnTo>
                  <a:pt x="5277" y="2262"/>
                </a:lnTo>
                <a:cubicBezTo>
                  <a:pt x="5219" y="2262"/>
                  <a:pt x="5161" y="2233"/>
                  <a:pt x="5117" y="2204"/>
                </a:cubicBezTo>
                <a:lnTo>
                  <a:pt x="5103" y="2189"/>
                </a:lnTo>
                <a:lnTo>
                  <a:pt x="5074" y="2160"/>
                </a:lnTo>
                <a:lnTo>
                  <a:pt x="5045" y="2117"/>
                </a:lnTo>
                <a:lnTo>
                  <a:pt x="5016" y="2088"/>
                </a:lnTo>
                <a:cubicBezTo>
                  <a:pt x="5016" y="2073"/>
                  <a:pt x="5016" y="2073"/>
                  <a:pt x="5016" y="2059"/>
                </a:cubicBezTo>
                <a:lnTo>
                  <a:pt x="5016" y="2044"/>
                </a:lnTo>
                <a:cubicBezTo>
                  <a:pt x="4987" y="1986"/>
                  <a:pt x="4972" y="1928"/>
                  <a:pt x="4943" y="1870"/>
                </a:cubicBezTo>
                <a:lnTo>
                  <a:pt x="4929" y="1841"/>
                </a:lnTo>
                <a:cubicBezTo>
                  <a:pt x="4914" y="1798"/>
                  <a:pt x="4914" y="1754"/>
                  <a:pt x="4914" y="1711"/>
                </a:cubicBezTo>
                <a:cubicBezTo>
                  <a:pt x="4929" y="1682"/>
                  <a:pt x="4929" y="1639"/>
                  <a:pt x="4943" y="1610"/>
                </a:cubicBezTo>
                <a:cubicBezTo>
                  <a:pt x="4958" y="1581"/>
                  <a:pt x="4987" y="1552"/>
                  <a:pt x="5016" y="1523"/>
                </a:cubicBezTo>
                <a:lnTo>
                  <a:pt x="5045" y="1494"/>
                </a:lnTo>
                <a:lnTo>
                  <a:pt x="5059" y="1479"/>
                </a:lnTo>
                <a:cubicBezTo>
                  <a:pt x="5088" y="1450"/>
                  <a:pt x="5103" y="1436"/>
                  <a:pt x="5117" y="1392"/>
                </a:cubicBezTo>
                <a:cubicBezTo>
                  <a:pt x="5132" y="1392"/>
                  <a:pt x="5132" y="1378"/>
                  <a:pt x="5146" y="1363"/>
                </a:cubicBezTo>
                <a:cubicBezTo>
                  <a:pt x="5146" y="1349"/>
                  <a:pt x="5161" y="1334"/>
                  <a:pt x="5161" y="1320"/>
                </a:cubicBezTo>
                <a:cubicBezTo>
                  <a:pt x="5175" y="1218"/>
                  <a:pt x="5161" y="1131"/>
                  <a:pt x="5103" y="1059"/>
                </a:cubicBezTo>
                <a:cubicBezTo>
                  <a:pt x="5030" y="972"/>
                  <a:pt x="4958" y="899"/>
                  <a:pt x="4900" y="827"/>
                </a:cubicBezTo>
                <a:cubicBezTo>
                  <a:pt x="4813" y="754"/>
                  <a:pt x="4740" y="682"/>
                  <a:pt x="4653" y="624"/>
                </a:cubicBezTo>
                <a:cubicBezTo>
                  <a:pt x="4600" y="581"/>
                  <a:pt x="4540" y="554"/>
                  <a:pt x="4471" y="554"/>
                </a:cubicBezTo>
                <a:cubicBezTo>
                  <a:pt x="4446" y="554"/>
                  <a:pt x="4420" y="558"/>
                  <a:pt x="4393" y="566"/>
                </a:cubicBezTo>
                <a:lnTo>
                  <a:pt x="4364" y="566"/>
                </a:lnTo>
                <a:cubicBezTo>
                  <a:pt x="4320" y="595"/>
                  <a:pt x="4277" y="609"/>
                  <a:pt x="4248" y="653"/>
                </a:cubicBezTo>
                <a:lnTo>
                  <a:pt x="4219" y="682"/>
                </a:lnTo>
                <a:cubicBezTo>
                  <a:pt x="4190" y="725"/>
                  <a:pt x="4132" y="769"/>
                  <a:pt x="4074" y="783"/>
                </a:cubicBezTo>
                <a:cubicBezTo>
                  <a:pt x="4059" y="798"/>
                  <a:pt x="4030" y="798"/>
                  <a:pt x="4016" y="798"/>
                </a:cubicBezTo>
                <a:lnTo>
                  <a:pt x="3929" y="798"/>
                </a:lnTo>
                <a:lnTo>
                  <a:pt x="3871" y="783"/>
                </a:lnTo>
                <a:lnTo>
                  <a:pt x="3842" y="783"/>
                </a:lnTo>
                <a:lnTo>
                  <a:pt x="3813" y="754"/>
                </a:lnTo>
                <a:lnTo>
                  <a:pt x="3755" y="740"/>
                </a:lnTo>
                <a:lnTo>
                  <a:pt x="3653" y="696"/>
                </a:lnTo>
                <a:cubicBezTo>
                  <a:pt x="3523" y="653"/>
                  <a:pt x="3450" y="522"/>
                  <a:pt x="3450" y="392"/>
                </a:cubicBezTo>
                <a:lnTo>
                  <a:pt x="3450" y="363"/>
                </a:lnTo>
                <a:cubicBezTo>
                  <a:pt x="3479" y="203"/>
                  <a:pt x="3378" y="58"/>
                  <a:pt x="3218" y="15"/>
                </a:cubicBezTo>
                <a:lnTo>
                  <a:pt x="3189" y="15"/>
                </a:lnTo>
                <a:cubicBezTo>
                  <a:pt x="3088" y="1"/>
                  <a:pt x="2986" y="1"/>
                  <a:pt x="287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66"/>
          <p:cNvSpPr/>
          <p:nvPr/>
        </p:nvSpPr>
        <p:spPr>
          <a:xfrm>
            <a:off x="776361" y="2020288"/>
            <a:ext cx="145768" cy="145768"/>
          </a:xfrm>
          <a:custGeom>
            <a:avLst/>
            <a:gdLst/>
            <a:ahLst/>
            <a:cxnLst/>
            <a:rect l="l" t="t" r="r" b="b"/>
            <a:pathLst>
              <a:path w="1546" h="1546" fill="none" extrusionOk="0">
                <a:moveTo>
                  <a:pt x="1546" y="658"/>
                </a:moveTo>
                <a:cubicBezTo>
                  <a:pt x="1546" y="1231"/>
                  <a:pt x="830" y="1546"/>
                  <a:pt x="429" y="1116"/>
                </a:cubicBezTo>
                <a:cubicBezTo>
                  <a:pt x="0" y="716"/>
                  <a:pt x="315" y="0"/>
                  <a:pt x="887" y="0"/>
                </a:cubicBezTo>
                <a:cubicBezTo>
                  <a:pt x="1231" y="0"/>
                  <a:pt x="1546" y="315"/>
                  <a:pt x="1546" y="658"/>
                </a:cubicBezTo>
                <a:close/>
              </a:path>
            </a:pathLst>
          </a:custGeom>
          <a:solidFill>
            <a:schemeClr val="accent2"/>
          </a:solidFill>
          <a:ln w="1932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66"/>
          <p:cNvSpPr/>
          <p:nvPr/>
        </p:nvSpPr>
        <p:spPr>
          <a:xfrm>
            <a:off x="7766638" y="2247697"/>
            <a:ext cx="227485" cy="194801"/>
          </a:xfrm>
          <a:custGeom>
            <a:avLst/>
            <a:gdLst/>
            <a:ahLst/>
            <a:cxnLst/>
            <a:rect l="l" t="t" r="r" b="b"/>
            <a:pathLst>
              <a:path w="6814" h="5835" extrusionOk="0">
                <a:moveTo>
                  <a:pt x="3882" y="718"/>
                </a:moveTo>
                <a:cubicBezTo>
                  <a:pt x="5008" y="718"/>
                  <a:pt x="6089" y="1591"/>
                  <a:pt x="6089" y="2914"/>
                </a:cubicBezTo>
                <a:cubicBezTo>
                  <a:pt x="6089" y="4132"/>
                  <a:pt x="5103" y="5103"/>
                  <a:pt x="3886" y="5103"/>
                </a:cubicBezTo>
                <a:cubicBezTo>
                  <a:pt x="1943" y="5103"/>
                  <a:pt x="972" y="2740"/>
                  <a:pt x="2349" y="1363"/>
                </a:cubicBezTo>
                <a:cubicBezTo>
                  <a:pt x="2795" y="918"/>
                  <a:pt x="3344" y="718"/>
                  <a:pt x="3882" y="718"/>
                </a:cubicBezTo>
                <a:close/>
                <a:moveTo>
                  <a:pt x="3912" y="0"/>
                </a:moveTo>
                <a:cubicBezTo>
                  <a:pt x="3903" y="0"/>
                  <a:pt x="3895" y="0"/>
                  <a:pt x="3886" y="1"/>
                </a:cubicBezTo>
                <a:cubicBezTo>
                  <a:pt x="1291" y="1"/>
                  <a:pt x="1" y="3146"/>
                  <a:pt x="1842" y="4973"/>
                </a:cubicBezTo>
                <a:cubicBezTo>
                  <a:pt x="2433" y="5568"/>
                  <a:pt x="3162" y="5834"/>
                  <a:pt x="3877" y="5834"/>
                </a:cubicBezTo>
                <a:cubicBezTo>
                  <a:pt x="5374" y="5834"/>
                  <a:pt x="6814" y="4670"/>
                  <a:pt x="6814" y="2914"/>
                </a:cubicBezTo>
                <a:cubicBezTo>
                  <a:pt x="6814" y="1314"/>
                  <a:pt x="5509" y="0"/>
                  <a:pt x="39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66"/>
          <p:cNvSpPr/>
          <p:nvPr/>
        </p:nvSpPr>
        <p:spPr>
          <a:xfrm rot="2700000">
            <a:off x="1039561" y="2552748"/>
            <a:ext cx="208089" cy="208206"/>
          </a:xfrm>
          <a:custGeom>
            <a:avLst/>
            <a:gdLst/>
            <a:ahLst/>
            <a:cxnLst/>
            <a:rect l="l" t="t" r="r" b="b"/>
            <a:pathLst>
              <a:path w="1769" h="1770" extrusionOk="0">
                <a:moveTo>
                  <a:pt x="681" y="1"/>
                </a:moveTo>
                <a:lnTo>
                  <a:pt x="681" y="668"/>
                </a:lnTo>
                <a:lnTo>
                  <a:pt x="0" y="668"/>
                </a:lnTo>
                <a:lnTo>
                  <a:pt x="0" y="1088"/>
                </a:lnTo>
                <a:lnTo>
                  <a:pt x="681" y="1088"/>
                </a:lnTo>
                <a:lnTo>
                  <a:pt x="681" y="1769"/>
                </a:lnTo>
                <a:lnTo>
                  <a:pt x="1102" y="1769"/>
                </a:lnTo>
                <a:lnTo>
                  <a:pt x="1102" y="1088"/>
                </a:lnTo>
                <a:lnTo>
                  <a:pt x="1769" y="1088"/>
                </a:lnTo>
                <a:lnTo>
                  <a:pt x="1769" y="668"/>
                </a:lnTo>
                <a:lnTo>
                  <a:pt x="1102" y="668"/>
                </a:lnTo>
                <a:lnTo>
                  <a:pt x="110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67" name="Google Shape;967;p66"/>
          <p:cNvGrpSpPr/>
          <p:nvPr/>
        </p:nvGrpSpPr>
        <p:grpSpPr>
          <a:xfrm>
            <a:off x="481020" y="282383"/>
            <a:ext cx="2617352" cy="4079698"/>
            <a:chOff x="4797370" y="3163620"/>
            <a:chExt cx="2617352" cy="4079698"/>
          </a:xfrm>
        </p:grpSpPr>
        <p:sp>
          <p:nvSpPr>
            <p:cNvPr id="968" name="Google Shape;968;p66"/>
            <p:cNvSpPr/>
            <p:nvPr/>
          </p:nvSpPr>
          <p:spPr>
            <a:xfrm rot="2700000">
              <a:off x="4829454" y="7056427"/>
              <a:ext cx="154764" cy="154852"/>
            </a:xfrm>
            <a:custGeom>
              <a:avLst/>
              <a:gdLst/>
              <a:ahLst/>
              <a:cxnLst/>
              <a:rect l="l" t="t" r="r" b="b"/>
              <a:pathLst>
                <a:path w="1769" h="1770" extrusionOk="0">
                  <a:moveTo>
                    <a:pt x="681" y="1"/>
                  </a:moveTo>
                  <a:lnTo>
                    <a:pt x="681" y="668"/>
                  </a:lnTo>
                  <a:lnTo>
                    <a:pt x="0" y="668"/>
                  </a:lnTo>
                  <a:lnTo>
                    <a:pt x="0" y="1088"/>
                  </a:lnTo>
                  <a:lnTo>
                    <a:pt x="681" y="1088"/>
                  </a:lnTo>
                  <a:lnTo>
                    <a:pt x="681" y="1769"/>
                  </a:lnTo>
                  <a:lnTo>
                    <a:pt x="1102" y="1769"/>
                  </a:lnTo>
                  <a:lnTo>
                    <a:pt x="1102" y="1088"/>
                  </a:lnTo>
                  <a:lnTo>
                    <a:pt x="1769" y="1088"/>
                  </a:lnTo>
                  <a:lnTo>
                    <a:pt x="1769" y="668"/>
                  </a:lnTo>
                  <a:lnTo>
                    <a:pt x="1102" y="668"/>
                  </a:lnTo>
                  <a:lnTo>
                    <a:pt x="11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66"/>
            <p:cNvSpPr/>
            <p:nvPr/>
          </p:nvSpPr>
          <p:spPr>
            <a:xfrm>
              <a:off x="7064454" y="3163620"/>
              <a:ext cx="350269" cy="345486"/>
            </a:xfrm>
            <a:custGeom>
              <a:avLst/>
              <a:gdLst/>
              <a:ahLst/>
              <a:cxnLst/>
              <a:rect l="l" t="t" r="r" b="b"/>
              <a:pathLst>
                <a:path w="4248" h="4190" extrusionOk="0">
                  <a:moveTo>
                    <a:pt x="2119" y="1113"/>
                  </a:moveTo>
                  <a:cubicBezTo>
                    <a:pt x="2620" y="1113"/>
                    <a:pt x="3102" y="1505"/>
                    <a:pt x="3102" y="2102"/>
                  </a:cubicBezTo>
                  <a:cubicBezTo>
                    <a:pt x="3102" y="2638"/>
                    <a:pt x="2667" y="3073"/>
                    <a:pt x="2131" y="3073"/>
                  </a:cubicBezTo>
                  <a:cubicBezTo>
                    <a:pt x="1247" y="3073"/>
                    <a:pt x="812" y="2015"/>
                    <a:pt x="1435" y="1406"/>
                  </a:cubicBezTo>
                  <a:cubicBezTo>
                    <a:pt x="1633" y="1204"/>
                    <a:pt x="1878" y="1113"/>
                    <a:pt x="2119" y="1113"/>
                  </a:cubicBezTo>
                  <a:close/>
                  <a:moveTo>
                    <a:pt x="1522" y="0"/>
                  </a:moveTo>
                  <a:lnTo>
                    <a:pt x="1522" y="362"/>
                  </a:lnTo>
                  <a:cubicBezTo>
                    <a:pt x="1522" y="464"/>
                    <a:pt x="1464" y="565"/>
                    <a:pt x="1377" y="609"/>
                  </a:cubicBezTo>
                  <a:cubicBezTo>
                    <a:pt x="1319" y="638"/>
                    <a:pt x="1261" y="667"/>
                    <a:pt x="1218" y="696"/>
                  </a:cubicBezTo>
                  <a:cubicBezTo>
                    <a:pt x="1169" y="728"/>
                    <a:pt x="1111" y="747"/>
                    <a:pt x="1052" y="747"/>
                  </a:cubicBezTo>
                  <a:cubicBezTo>
                    <a:pt x="1005" y="747"/>
                    <a:pt x="958" y="736"/>
                    <a:pt x="913" y="710"/>
                  </a:cubicBezTo>
                  <a:lnTo>
                    <a:pt x="609" y="522"/>
                  </a:lnTo>
                  <a:lnTo>
                    <a:pt x="0" y="1566"/>
                  </a:lnTo>
                  <a:lnTo>
                    <a:pt x="319" y="1740"/>
                  </a:lnTo>
                  <a:cubicBezTo>
                    <a:pt x="421" y="1798"/>
                    <a:pt x="464" y="1899"/>
                    <a:pt x="464" y="2001"/>
                  </a:cubicBezTo>
                  <a:lnTo>
                    <a:pt x="464" y="2087"/>
                  </a:lnTo>
                  <a:lnTo>
                    <a:pt x="464" y="2189"/>
                  </a:lnTo>
                  <a:cubicBezTo>
                    <a:pt x="464" y="2290"/>
                    <a:pt x="421" y="2392"/>
                    <a:pt x="319" y="2450"/>
                  </a:cubicBezTo>
                  <a:lnTo>
                    <a:pt x="0" y="2624"/>
                  </a:lnTo>
                  <a:lnTo>
                    <a:pt x="609" y="3653"/>
                  </a:lnTo>
                  <a:lnTo>
                    <a:pt x="913" y="3479"/>
                  </a:lnTo>
                  <a:cubicBezTo>
                    <a:pt x="958" y="3454"/>
                    <a:pt x="1005" y="3442"/>
                    <a:pt x="1052" y="3442"/>
                  </a:cubicBezTo>
                  <a:cubicBezTo>
                    <a:pt x="1111" y="3442"/>
                    <a:pt x="1169" y="3461"/>
                    <a:pt x="1218" y="3494"/>
                  </a:cubicBezTo>
                  <a:cubicBezTo>
                    <a:pt x="1261" y="3523"/>
                    <a:pt x="1319" y="3552"/>
                    <a:pt x="1377" y="3581"/>
                  </a:cubicBezTo>
                  <a:cubicBezTo>
                    <a:pt x="1464" y="3624"/>
                    <a:pt x="1522" y="3726"/>
                    <a:pt x="1522" y="3827"/>
                  </a:cubicBezTo>
                  <a:lnTo>
                    <a:pt x="1522" y="4189"/>
                  </a:lnTo>
                  <a:lnTo>
                    <a:pt x="2725" y="4189"/>
                  </a:lnTo>
                  <a:lnTo>
                    <a:pt x="2725" y="3827"/>
                  </a:lnTo>
                  <a:cubicBezTo>
                    <a:pt x="2725" y="3726"/>
                    <a:pt x="2783" y="3624"/>
                    <a:pt x="2885" y="3581"/>
                  </a:cubicBezTo>
                  <a:cubicBezTo>
                    <a:pt x="2928" y="3552"/>
                    <a:pt x="2986" y="3523"/>
                    <a:pt x="3030" y="3494"/>
                  </a:cubicBezTo>
                  <a:cubicBezTo>
                    <a:pt x="3079" y="3461"/>
                    <a:pt x="3137" y="3442"/>
                    <a:pt x="3196" y="3442"/>
                  </a:cubicBezTo>
                  <a:cubicBezTo>
                    <a:pt x="3242" y="3442"/>
                    <a:pt x="3290" y="3454"/>
                    <a:pt x="3334" y="3479"/>
                  </a:cubicBezTo>
                  <a:lnTo>
                    <a:pt x="3653" y="3653"/>
                  </a:lnTo>
                  <a:lnTo>
                    <a:pt x="4247" y="2624"/>
                  </a:lnTo>
                  <a:lnTo>
                    <a:pt x="3928" y="2450"/>
                  </a:lnTo>
                  <a:cubicBezTo>
                    <a:pt x="3827" y="2392"/>
                    <a:pt x="3784" y="2290"/>
                    <a:pt x="3784" y="2189"/>
                  </a:cubicBezTo>
                  <a:lnTo>
                    <a:pt x="3784" y="2102"/>
                  </a:lnTo>
                  <a:lnTo>
                    <a:pt x="3784" y="2001"/>
                  </a:lnTo>
                  <a:cubicBezTo>
                    <a:pt x="3784" y="1899"/>
                    <a:pt x="3827" y="1798"/>
                    <a:pt x="3928" y="1740"/>
                  </a:cubicBezTo>
                  <a:lnTo>
                    <a:pt x="4247" y="1566"/>
                  </a:lnTo>
                  <a:lnTo>
                    <a:pt x="3653" y="522"/>
                  </a:lnTo>
                  <a:lnTo>
                    <a:pt x="3334" y="710"/>
                  </a:lnTo>
                  <a:cubicBezTo>
                    <a:pt x="3290" y="736"/>
                    <a:pt x="3242" y="747"/>
                    <a:pt x="3196" y="747"/>
                  </a:cubicBezTo>
                  <a:cubicBezTo>
                    <a:pt x="3137" y="747"/>
                    <a:pt x="3079" y="728"/>
                    <a:pt x="3030" y="696"/>
                  </a:cubicBezTo>
                  <a:cubicBezTo>
                    <a:pt x="2986" y="667"/>
                    <a:pt x="2928" y="638"/>
                    <a:pt x="2885" y="609"/>
                  </a:cubicBezTo>
                  <a:cubicBezTo>
                    <a:pt x="2783" y="565"/>
                    <a:pt x="2725" y="464"/>
                    <a:pt x="2725" y="362"/>
                  </a:cubicBezTo>
                  <a:lnTo>
                    <a:pt x="2725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0" name="Google Shape;970;p66"/>
          <p:cNvGrpSpPr/>
          <p:nvPr/>
        </p:nvGrpSpPr>
        <p:grpSpPr>
          <a:xfrm>
            <a:off x="6543095" y="2571743"/>
            <a:ext cx="2253808" cy="2327292"/>
            <a:chOff x="4476700" y="2501650"/>
            <a:chExt cx="1000625" cy="1033250"/>
          </a:xfrm>
        </p:grpSpPr>
        <p:sp>
          <p:nvSpPr>
            <p:cNvPr id="971" name="Google Shape;971;p66"/>
            <p:cNvSpPr/>
            <p:nvPr/>
          </p:nvSpPr>
          <p:spPr>
            <a:xfrm>
              <a:off x="4602050" y="2811950"/>
              <a:ext cx="552625" cy="722950"/>
            </a:xfrm>
            <a:custGeom>
              <a:avLst/>
              <a:gdLst/>
              <a:ahLst/>
              <a:cxnLst/>
              <a:rect l="l" t="t" r="r" b="b"/>
              <a:pathLst>
                <a:path w="22105" h="28918" extrusionOk="0">
                  <a:moveTo>
                    <a:pt x="20508" y="12188"/>
                  </a:moveTo>
                  <a:cubicBezTo>
                    <a:pt x="19631" y="14437"/>
                    <a:pt x="18776" y="17022"/>
                    <a:pt x="17787" y="19518"/>
                  </a:cubicBezTo>
                  <a:cubicBezTo>
                    <a:pt x="16685" y="22307"/>
                    <a:pt x="15606" y="24960"/>
                    <a:pt x="13447" y="26399"/>
                  </a:cubicBezTo>
                  <a:cubicBezTo>
                    <a:pt x="12660" y="26894"/>
                    <a:pt x="11288" y="27208"/>
                    <a:pt x="10277" y="26714"/>
                  </a:cubicBezTo>
                  <a:cubicBezTo>
                    <a:pt x="9377" y="26264"/>
                    <a:pt x="8770" y="25252"/>
                    <a:pt x="8320" y="24150"/>
                  </a:cubicBezTo>
                  <a:cubicBezTo>
                    <a:pt x="7016" y="20912"/>
                    <a:pt x="7084" y="16393"/>
                    <a:pt x="7016" y="12143"/>
                  </a:cubicBezTo>
                  <a:cubicBezTo>
                    <a:pt x="6971" y="9332"/>
                    <a:pt x="6634" y="6701"/>
                    <a:pt x="5734" y="4565"/>
                  </a:cubicBezTo>
                  <a:cubicBezTo>
                    <a:pt x="4813" y="2362"/>
                    <a:pt x="3351" y="248"/>
                    <a:pt x="315" y="1"/>
                  </a:cubicBezTo>
                  <a:cubicBezTo>
                    <a:pt x="180" y="226"/>
                    <a:pt x="90" y="518"/>
                    <a:pt x="1" y="810"/>
                  </a:cubicBezTo>
                  <a:cubicBezTo>
                    <a:pt x="5465" y="2159"/>
                    <a:pt x="4970" y="8748"/>
                    <a:pt x="5330" y="14931"/>
                  </a:cubicBezTo>
                  <a:cubicBezTo>
                    <a:pt x="5510" y="17787"/>
                    <a:pt x="5734" y="20980"/>
                    <a:pt x="6319" y="23521"/>
                  </a:cubicBezTo>
                  <a:cubicBezTo>
                    <a:pt x="6634" y="24825"/>
                    <a:pt x="7084" y="25927"/>
                    <a:pt x="7916" y="26804"/>
                  </a:cubicBezTo>
                  <a:cubicBezTo>
                    <a:pt x="8703" y="27658"/>
                    <a:pt x="9827" y="28378"/>
                    <a:pt x="11198" y="28558"/>
                  </a:cubicBezTo>
                  <a:cubicBezTo>
                    <a:pt x="13852" y="28917"/>
                    <a:pt x="15268" y="27456"/>
                    <a:pt x="16348" y="25972"/>
                  </a:cubicBezTo>
                  <a:cubicBezTo>
                    <a:pt x="17337" y="24623"/>
                    <a:pt x="18057" y="23094"/>
                    <a:pt x="18776" y="21609"/>
                  </a:cubicBezTo>
                  <a:cubicBezTo>
                    <a:pt x="20125" y="18776"/>
                    <a:pt x="21137" y="15763"/>
                    <a:pt x="22104" y="12750"/>
                  </a:cubicBezTo>
                  <a:cubicBezTo>
                    <a:pt x="21587" y="12525"/>
                    <a:pt x="21047" y="12300"/>
                    <a:pt x="20508" y="121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66"/>
            <p:cNvSpPr/>
            <p:nvPr/>
          </p:nvSpPr>
          <p:spPr>
            <a:xfrm>
              <a:off x="4476700" y="2735500"/>
              <a:ext cx="138875" cy="138875"/>
            </a:xfrm>
            <a:custGeom>
              <a:avLst/>
              <a:gdLst/>
              <a:ahLst/>
              <a:cxnLst/>
              <a:rect l="l" t="t" r="r" b="b"/>
              <a:pathLst>
                <a:path w="5555" h="5555" extrusionOk="0">
                  <a:moveTo>
                    <a:pt x="5487" y="2901"/>
                  </a:moveTo>
                  <a:cubicBezTo>
                    <a:pt x="5419" y="4408"/>
                    <a:pt x="4160" y="5555"/>
                    <a:pt x="2654" y="5510"/>
                  </a:cubicBezTo>
                  <a:cubicBezTo>
                    <a:pt x="1169" y="5442"/>
                    <a:pt x="0" y="4160"/>
                    <a:pt x="68" y="2676"/>
                  </a:cubicBezTo>
                  <a:cubicBezTo>
                    <a:pt x="135" y="1170"/>
                    <a:pt x="1394" y="1"/>
                    <a:pt x="2901" y="68"/>
                  </a:cubicBezTo>
                  <a:cubicBezTo>
                    <a:pt x="4385" y="136"/>
                    <a:pt x="5554" y="1395"/>
                    <a:pt x="5487" y="29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66"/>
            <p:cNvSpPr/>
            <p:nvPr/>
          </p:nvSpPr>
          <p:spPr>
            <a:xfrm>
              <a:off x="4504250" y="2763050"/>
              <a:ext cx="83775" cy="84350"/>
            </a:xfrm>
            <a:custGeom>
              <a:avLst/>
              <a:gdLst/>
              <a:ahLst/>
              <a:cxnLst/>
              <a:rect l="l" t="t" r="r" b="b"/>
              <a:pathLst>
                <a:path w="3351" h="3374" extrusionOk="0">
                  <a:moveTo>
                    <a:pt x="3305" y="1754"/>
                  </a:moveTo>
                  <a:cubicBezTo>
                    <a:pt x="3283" y="2654"/>
                    <a:pt x="2518" y="3373"/>
                    <a:pt x="1597" y="3328"/>
                  </a:cubicBezTo>
                  <a:cubicBezTo>
                    <a:pt x="697" y="3283"/>
                    <a:pt x="0" y="2519"/>
                    <a:pt x="23" y="1619"/>
                  </a:cubicBezTo>
                  <a:cubicBezTo>
                    <a:pt x="67" y="697"/>
                    <a:pt x="832" y="0"/>
                    <a:pt x="1731" y="45"/>
                  </a:cubicBezTo>
                  <a:cubicBezTo>
                    <a:pt x="2653" y="90"/>
                    <a:pt x="3350" y="855"/>
                    <a:pt x="3305" y="17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66"/>
            <p:cNvSpPr/>
            <p:nvPr/>
          </p:nvSpPr>
          <p:spPr>
            <a:xfrm>
              <a:off x="5004550" y="2514025"/>
              <a:ext cx="175975" cy="622875"/>
            </a:xfrm>
            <a:custGeom>
              <a:avLst/>
              <a:gdLst/>
              <a:ahLst/>
              <a:cxnLst/>
              <a:rect l="l" t="t" r="r" b="b"/>
              <a:pathLst>
                <a:path w="7039" h="24915" extrusionOk="0">
                  <a:moveTo>
                    <a:pt x="6499" y="23340"/>
                  </a:moveTo>
                  <a:cubicBezTo>
                    <a:pt x="6341" y="23858"/>
                    <a:pt x="6206" y="24397"/>
                    <a:pt x="6049" y="24914"/>
                  </a:cubicBezTo>
                  <a:cubicBezTo>
                    <a:pt x="3868" y="24487"/>
                    <a:pt x="2654" y="22958"/>
                    <a:pt x="1844" y="21249"/>
                  </a:cubicBezTo>
                  <a:cubicBezTo>
                    <a:pt x="1035" y="19563"/>
                    <a:pt x="652" y="17449"/>
                    <a:pt x="405" y="15066"/>
                  </a:cubicBezTo>
                  <a:cubicBezTo>
                    <a:pt x="180" y="12840"/>
                    <a:pt x="0" y="10366"/>
                    <a:pt x="180" y="7758"/>
                  </a:cubicBezTo>
                  <a:cubicBezTo>
                    <a:pt x="360" y="5307"/>
                    <a:pt x="675" y="2766"/>
                    <a:pt x="1912" y="1484"/>
                  </a:cubicBezTo>
                  <a:cubicBezTo>
                    <a:pt x="2609" y="765"/>
                    <a:pt x="3621" y="293"/>
                    <a:pt x="4722" y="90"/>
                  </a:cubicBezTo>
                  <a:cubicBezTo>
                    <a:pt x="5127" y="23"/>
                    <a:pt x="5554" y="68"/>
                    <a:pt x="6004" y="23"/>
                  </a:cubicBezTo>
                  <a:cubicBezTo>
                    <a:pt x="6454" y="0"/>
                    <a:pt x="6971" y="68"/>
                    <a:pt x="7016" y="517"/>
                  </a:cubicBezTo>
                  <a:cubicBezTo>
                    <a:pt x="7038" y="1102"/>
                    <a:pt x="6319" y="1214"/>
                    <a:pt x="5892" y="1327"/>
                  </a:cubicBezTo>
                  <a:cubicBezTo>
                    <a:pt x="4430" y="1709"/>
                    <a:pt x="3306" y="2564"/>
                    <a:pt x="2721" y="3868"/>
                  </a:cubicBezTo>
                  <a:cubicBezTo>
                    <a:pt x="2384" y="4587"/>
                    <a:pt x="2294" y="5419"/>
                    <a:pt x="2114" y="6409"/>
                  </a:cubicBezTo>
                  <a:cubicBezTo>
                    <a:pt x="1979" y="7218"/>
                    <a:pt x="1844" y="8230"/>
                    <a:pt x="1754" y="9152"/>
                  </a:cubicBezTo>
                  <a:cubicBezTo>
                    <a:pt x="1372" y="13042"/>
                    <a:pt x="1889" y="16707"/>
                    <a:pt x="2789" y="19675"/>
                  </a:cubicBezTo>
                  <a:cubicBezTo>
                    <a:pt x="3014" y="20395"/>
                    <a:pt x="3328" y="21092"/>
                    <a:pt x="3756" y="21699"/>
                  </a:cubicBezTo>
                  <a:cubicBezTo>
                    <a:pt x="4160" y="22239"/>
                    <a:pt x="4745" y="22868"/>
                    <a:pt x="5330" y="23138"/>
                  </a:cubicBezTo>
                  <a:cubicBezTo>
                    <a:pt x="5644" y="23273"/>
                    <a:pt x="5982" y="23295"/>
                    <a:pt x="6499" y="2334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66"/>
            <p:cNvSpPr/>
            <p:nvPr/>
          </p:nvSpPr>
          <p:spPr>
            <a:xfrm>
              <a:off x="5159150" y="2501650"/>
              <a:ext cx="61275" cy="64675"/>
            </a:xfrm>
            <a:custGeom>
              <a:avLst/>
              <a:gdLst/>
              <a:ahLst/>
              <a:cxnLst/>
              <a:rect l="l" t="t" r="r" b="b"/>
              <a:pathLst>
                <a:path w="2451" h="2587" extrusionOk="0">
                  <a:moveTo>
                    <a:pt x="607" y="135"/>
                  </a:moveTo>
                  <a:cubicBezTo>
                    <a:pt x="1012" y="1"/>
                    <a:pt x="1417" y="450"/>
                    <a:pt x="1799" y="720"/>
                  </a:cubicBezTo>
                  <a:cubicBezTo>
                    <a:pt x="2136" y="990"/>
                    <a:pt x="2451" y="1237"/>
                    <a:pt x="2428" y="1597"/>
                  </a:cubicBezTo>
                  <a:cubicBezTo>
                    <a:pt x="2406" y="1957"/>
                    <a:pt x="2069" y="2069"/>
                    <a:pt x="1754" y="2204"/>
                  </a:cubicBezTo>
                  <a:cubicBezTo>
                    <a:pt x="1417" y="2339"/>
                    <a:pt x="1147" y="2474"/>
                    <a:pt x="854" y="2519"/>
                  </a:cubicBezTo>
                  <a:cubicBezTo>
                    <a:pt x="112" y="2586"/>
                    <a:pt x="0" y="2227"/>
                    <a:pt x="112" y="1395"/>
                  </a:cubicBezTo>
                  <a:cubicBezTo>
                    <a:pt x="157" y="945"/>
                    <a:pt x="292" y="248"/>
                    <a:pt x="607" y="1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66"/>
            <p:cNvSpPr/>
            <p:nvPr/>
          </p:nvSpPr>
          <p:spPr>
            <a:xfrm>
              <a:off x="5122025" y="2556750"/>
              <a:ext cx="355300" cy="585775"/>
            </a:xfrm>
            <a:custGeom>
              <a:avLst/>
              <a:gdLst/>
              <a:ahLst/>
              <a:cxnLst/>
              <a:rect l="l" t="t" r="r" b="b"/>
              <a:pathLst>
                <a:path w="14212" h="23431" extrusionOk="0">
                  <a:moveTo>
                    <a:pt x="248" y="21272"/>
                  </a:moveTo>
                  <a:cubicBezTo>
                    <a:pt x="181" y="21811"/>
                    <a:pt x="68" y="22373"/>
                    <a:pt x="1" y="22891"/>
                  </a:cubicBezTo>
                  <a:cubicBezTo>
                    <a:pt x="2160" y="23430"/>
                    <a:pt x="3913" y="22553"/>
                    <a:pt x="5375" y="21362"/>
                  </a:cubicBezTo>
                  <a:cubicBezTo>
                    <a:pt x="6814" y="20170"/>
                    <a:pt x="8051" y="18393"/>
                    <a:pt x="9265" y="16347"/>
                  </a:cubicBezTo>
                  <a:cubicBezTo>
                    <a:pt x="10412" y="14436"/>
                    <a:pt x="11626" y="12277"/>
                    <a:pt x="12571" y="9804"/>
                  </a:cubicBezTo>
                  <a:cubicBezTo>
                    <a:pt x="13447" y="7510"/>
                    <a:pt x="14212" y="5104"/>
                    <a:pt x="13627" y="3395"/>
                  </a:cubicBezTo>
                  <a:cubicBezTo>
                    <a:pt x="13313" y="2451"/>
                    <a:pt x="12593" y="1597"/>
                    <a:pt x="11671" y="967"/>
                  </a:cubicBezTo>
                  <a:cubicBezTo>
                    <a:pt x="11356" y="742"/>
                    <a:pt x="10952" y="585"/>
                    <a:pt x="10547" y="360"/>
                  </a:cubicBezTo>
                  <a:cubicBezTo>
                    <a:pt x="10165" y="135"/>
                    <a:pt x="9647" y="0"/>
                    <a:pt x="9423" y="382"/>
                  </a:cubicBezTo>
                  <a:cubicBezTo>
                    <a:pt x="9153" y="900"/>
                    <a:pt x="9760" y="1304"/>
                    <a:pt x="10097" y="1574"/>
                  </a:cubicBezTo>
                  <a:cubicBezTo>
                    <a:pt x="11266" y="2541"/>
                    <a:pt x="11918" y="3800"/>
                    <a:pt x="11918" y="5239"/>
                  </a:cubicBezTo>
                  <a:cubicBezTo>
                    <a:pt x="11896" y="6004"/>
                    <a:pt x="11649" y="6813"/>
                    <a:pt x="11379" y="7758"/>
                  </a:cubicBezTo>
                  <a:cubicBezTo>
                    <a:pt x="11154" y="8567"/>
                    <a:pt x="10862" y="9557"/>
                    <a:pt x="10547" y="10434"/>
                  </a:cubicBezTo>
                  <a:cubicBezTo>
                    <a:pt x="9243" y="14121"/>
                    <a:pt x="7219" y="17224"/>
                    <a:pt x="5173" y="19518"/>
                  </a:cubicBezTo>
                  <a:cubicBezTo>
                    <a:pt x="4656" y="20080"/>
                    <a:pt x="4093" y="20575"/>
                    <a:pt x="3441" y="20934"/>
                  </a:cubicBezTo>
                  <a:cubicBezTo>
                    <a:pt x="2834" y="21272"/>
                    <a:pt x="2047" y="21609"/>
                    <a:pt x="1418" y="21586"/>
                  </a:cubicBezTo>
                  <a:cubicBezTo>
                    <a:pt x="1058" y="21586"/>
                    <a:pt x="743" y="21474"/>
                    <a:pt x="248" y="212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66"/>
            <p:cNvSpPr/>
            <p:nvPr/>
          </p:nvSpPr>
          <p:spPr>
            <a:xfrm>
              <a:off x="5312050" y="2541575"/>
              <a:ext cx="66350" cy="67475"/>
            </a:xfrm>
            <a:custGeom>
              <a:avLst/>
              <a:gdLst/>
              <a:ahLst/>
              <a:cxnLst/>
              <a:rect l="l" t="t" r="r" b="b"/>
              <a:pathLst>
                <a:path w="2654" h="2699" extrusionOk="0">
                  <a:moveTo>
                    <a:pt x="2406" y="292"/>
                  </a:moveTo>
                  <a:cubicBezTo>
                    <a:pt x="2069" y="0"/>
                    <a:pt x="1507" y="225"/>
                    <a:pt x="1079" y="315"/>
                  </a:cubicBezTo>
                  <a:cubicBezTo>
                    <a:pt x="652" y="405"/>
                    <a:pt x="270" y="495"/>
                    <a:pt x="135" y="832"/>
                  </a:cubicBezTo>
                  <a:cubicBezTo>
                    <a:pt x="0" y="1169"/>
                    <a:pt x="248" y="1417"/>
                    <a:pt x="472" y="1664"/>
                  </a:cubicBezTo>
                  <a:cubicBezTo>
                    <a:pt x="720" y="1934"/>
                    <a:pt x="900" y="2181"/>
                    <a:pt x="1169" y="2339"/>
                  </a:cubicBezTo>
                  <a:cubicBezTo>
                    <a:pt x="1822" y="2698"/>
                    <a:pt x="2046" y="2428"/>
                    <a:pt x="2316" y="1641"/>
                  </a:cubicBezTo>
                  <a:cubicBezTo>
                    <a:pt x="2474" y="1192"/>
                    <a:pt x="2653" y="517"/>
                    <a:pt x="2406" y="2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66"/>
            <p:cNvSpPr/>
            <p:nvPr/>
          </p:nvSpPr>
          <p:spPr>
            <a:xfrm>
              <a:off x="5095050" y="3091900"/>
              <a:ext cx="74800" cy="76475"/>
            </a:xfrm>
            <a:custGeom>
              <a:avLst/>
              <a:gdLst/>
              <a:ahLst/>
              <a:cxnLst/>
              <a:rect l="l" t="t" r="r" b="b"/>
              <a:pathLst>
                <a:path w="2992" h="3059" extrusionOk="0">
                  <a:moveTo>
                    <a:pt x="2564" y="2519"/>
                  </a:moveTo>
                  <a:cubicBezTo>
                    <a:pt x="2474" y="2856"/>
                    <a:pt x="2114" y="3059"/>
                    <a:pt x="1777" y="2969"/>
                  </a:cubicBezTo>
                  <a:lnTo>
                    <a:pt x="540" y="2631"/>
                  </a:lnTo>
                  <a:cubicBezTo>
                    <a:pt x="203" y="2541"/>
                    <a:pt x="1" y="2182"/>
                    <a:pt x="91" y="1844"/>
                  </a:cubicBezTo>
                  <a:lnTo>
                    <a:pt x="450" y="518"/>
                  </a:lnTo>
                  <a:cubicBezTo>
                    <a:pt x="540" y="180"/>
                    <a:pt x="878" y="1"/>
                    <a:pt x="1215" y="91"/>
                  </a:cubicBezTo>
                  <a:lnTo>
                    <a:pt x="2474" y="428"/>
                  </a:lnTo>
                  <a:cubicBezTo>
                    <a:pt x="2811" y="518"/>
                    <a:pt x="2991" y="855"/>
                    <a:pt x="2901" y="11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9" name="Google Shape;979;p66"/>
          <p:cNvGrpSpPr/>
          <p:nvPr/>
        </p:nvGrpSpPr>
        <p:grpSpPr>
          <a:xfrm rot="-2700149">
            <a:off x="970256" y="492697"/>
            <a:ext cx="1506117" cy="1616839"/>
            <a:chOff x="6147400" y="1188050"/>
            <a:chExt cx="923625" cy="991525"/>
          </a:xfrm>
        </p:grpSpPr>
        <p:sp>
          <p:nvSpPr>
            <p:cNvPr id="980" name="Google Shape;980;p66"/>
            <p:cNvSpPr/>
            <p:nvPr/>
          </p:nvSpPr>
          <p:spPr>
            <a:xfrm>
              <a:off x="6359325" y="1188050"/>
              <a:ext cx="544750" cy="168550"/>
            </a:xfrm>
            <a:custGeom>
              <a:avLst/>
              <a:gdLst/>
              <a:ahLst/>
              <a:cxnLst/>
              <a:rect l="l" t="t" r="r" b="b"/>
              <a:pathLst>
                <a:path w="21790" h="6742" extrusionOk="0">
                  <a:moveTo>
                    <a:pt x="1051" y="1"/>
                  </a:moveTo>
                  <a:cubicBezTo>
                    <a:pt x="728" y="1"/>
                    <a:pt x="378" y="78"/>
                    <a:pt x="135" y="355"/>
                  </a:cubicBezTo>
                  <a:cubicBezTo>
                    <a:pt x="113" y="355"/>
                    <a:pt x="90" y="378"/>
                    <a:pt x="68" y="400"/>
                  </a:cubicBezTo>
                  <a:cubicBezTo>
                    <a:pt x="45" y="423"/>
                    <a:pt x="23" y="445"/>
                    <a:pt x="0" y="468"/>
                  </a:cubicBezTo>
                  <a:cubicBezTo>
                    <a:pt x="90" y="513"/>
                    <a:pt x="203" y="557"/>
                    <a:pt x="315" y="580"/>
                  </a:cubicBezTo>
                  <a:cubicBezTo>
                    <a:pt x="540" y="670"/>
                    <a:pt x="810" y="737"/>
                    <a:pt x="1035" y="805"/>
                  </a:cubicBezTo>
                  <a:cubicBezTo>
                    <a:pt x="2496" y="1232"/>
                    <a:pt x="3935" y="1569"/>
                    <a:pt x="5374" y="1974"/>
                  </a:cubicBezTo>
                  <a:cubicBezTo>
                    <a:pt x="7263" y="2491"/>
                    <a:pt x="9197" y="2986"/>
                    <a:pt x="11131" y="3526"/>
                  </a:cubicBezTo>
                  <a:cubicBezTo>
                    <a:pt x="12997" y="4043"/>
                    <a:pt x="21632" y="6719"/>
                    <a:pt x="21789" y="6741"/>
                  </a:cubicBezTo>
                  <a:lnTo>
                    <a:pt x="21744" y="6426"/>
                  </a:lnTo>
                  <a:cubicBezTo>
                    <a:pt x="21744" y="6404"/>
                    <a:pt x="21744" y="6404"/>
                    <a:pt x="21744" y="6404"/>
                  </a:cubicBezTo>
                  <a:cubicBezTo>
                    <a:pt x="21722" y="6359"/>
                    <a:pt x="21722" y="6291"/>
                    <a:pt x="21699" y="6224"/>
                  </a:cubicBezTo>
                  <a:cubicBezTo>
                    <a:pt x="21699" y="6224"/>
                    <a:pt x="21699" y="6201"/>
                    <a:pt x="21699" y="6201"/>
                  </a:cubicBezTo>
                  <a:cubicBezTo>
                    <a:pt x="21677" y="6134"/>
                    <a:pt x="21654" y="6067"/>
                    <a:pt x="21632" y="5999"/>
                  </a:cubicBezTo>
                  <a:cubicBezTo>
                    <a:pt x="21609" y="5932"/>
                    <a:pt x="21564" y="5887"/>
                    <a:pt x="21542" y="5819"/>
                  </a:cubicBezTo>
                  <a:cubicBezTo>
                    <a:pt x="21542" y="5819"/>
                    <a:pt x="21542" y="5797"/>
                    <a:pt x="21542" y="5797"/>
                  </a:cubicBezTo>
                  <a:cubicBezTo>
                    <a:pt x="21497" y="5729"/>
                    <a:pt x="21474" y="5684"/>
                    <a:pt x="21429" y="5617"/>
                  </a:cubicBezTo>
                  <a:cubicBezTo>
                    <a:pt x="21384" y="5549"/>
                    <a:pt x="21339" y="5504"/>
                    <a:pt x="21317" y="5459"/>
                  </a:cubicBezTo>
                  <a:cubicBezTo>
                    <a:pt x="21294" y="5437"/>
                    <a:pt x="21294" y="5437"/>
                    <a:pt x="21272" y="5414"/>
                  </a:cubicBezTo>
                  <a:cubicBezTo>
                    <a:pt x="21227" y="5369"/>
                    <a:pt x="21182" y="5324"/>
                    <a:pt x="21137" y="5257"/>
                  </a:cubicBezTo>
                  <a:lnTo>
                    <a:pt x="21114" y="5257"/>
                  </a:lnTo>
                  <a:cubicBezTo>
                    <a:pt x="21070" y="5212"/>
                    <a:pt x="21025" y="5167"/>
                    <a:pt x="20957" y="5122"/>
                  </a:cubicBezTo>
                  <a:cubicBezTo>
                    <a:pt x="20935" y="5100"/>
                    <a:pt x="20935" y="5100"/>
                    <a:pt x="20912" y="5077"/>
                  </a:cubicBezTo>
                  <a:cubicBezTo>
                    <a:pt x="20845" y="5032"/>
                    <a:pt x="20777" y="4987"/>
                    <a:pt x="20710" y="4942"/>
                  </a:cubicBezTo>
                  <a:cubicBezTo>
                    <a:pt x="19945" y="4515"/>
                    <a:pt x="18978" y="4290"/>
                    <a:pt x="18101" y="3998"/>
                  </a:cubicBezTo>
                  <a:cubicBezTo>
                    <a:pt x="15448" y="3166"/>
                    <a:pt x="12862" y="2694"/>
                    <a:pt x="10321" y="2042"/>
                  </a:cubicBezTo>
                  <a:cubicBezTo>
                    <a:pt x="7713" y="1345"/>
                    <a:pt x="5150" y="782"/>
                    <a:pt x="2609" y="265"/>
                  </a:cubicBezTo>
                  <a:cubicBezTo>
                    <a:pt x="2226" y="198"/>
                    <a:pt x="1754" y="63"/>
                    <a:pt x="1327" y="18"/>
                  </a:cubicBezTo>
                  <a:cubicBezTo>
                    <a:pt x="1240" y="8"/>
                    <a:pt x="1146" y="1"/>
                    <a:pt x="10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66"/>
            <p:cNvSpPr/>
            <p:nvPr/>
          </p:nvSpPr>
          <p:spPr>
            <a:xfrm>
              <a:off x="6257000" y="1232325"/>
              <a:ext cx="814025" cy="947250"/>
            </a:xfrm>
            <a:custGeom>
              <a:avLst/>
              <a:gdLst/>
              <a:ahLst/>
              <a:cxnLst/>
              <a:rect l="l" t="t" r="r" b="b"/>
              <a:pathLst>
                <a:path w="32561" h="37890" extrusionOk="0">
                  <a:moveTo>
                    <a:pt x="31054" y="7533"/>
                  </a:moveTo>
                  <a:cubicBezTo>
                    <a:pt x="31436" y="7781"/>
                    <a:pt x="32223" y="8365"/>
                    <a:pt x="32358" y="8883"/>
                  </a:cubicBezTo>
                  <a:cubicBezTo>
                    <a:pt x="32493" y="9377"/>
                    <a:pt x="32201" y="10029"/>
                    <a:pt x="31953" y="10569"/>
                  </a:cubicBezTo>
                  <a:cubicBezTo>
                    <a:pt x="31751" y="11041"/>
                    <a:pt x="31279" y="11918"/>
                    <a:pt x="31459" y="12323"/>
                  </a:cubicBezTo>
                  <a:cubicBezTo>
                    <a:pt x="31616" y="12683"/>
                    <a:pt x="32223" y="12953"/>
                    <a:pt x="32403" y="13335"/>
                  </a:cubicBezTo>
                  <a:cubicBezTo>
                    <a:pt x="32560" y="13650"/>
                    <a:pt x="32358" y="14167"/>
                    <a:pt x="32246" y="14504"/>
                  </a:cubicBezTo>
                  <a:cubicBezTo>
                    <a:pt x="31953" y="15358"/>
                    <a:pt x="31571" y="16123"/>
                    <a:pt x="31144" y="16977"/>
                  </a:cubicBezTo>
                  <a:cubicBezTo>
                    <a:pt x="30896" y="17495"/>
                    <a:pt x="30627" y="18034"/>
                    <a:pt x="30244" y="18304"/>
                  </a:cubicBezTo>
                  <a:cubicBezTo>
                    <a:pt x="29997" y="18484"/>
                    <a:pt x="29637" y="18641"/>
                    <a:pt x="29345" y="18754"/>
                  </a:cubicBezTo>
                  <a:cubicBezTo>
                    <a:pt x="29008" y="18866"/>
                    <a:pt x="28648" y="18889"/>
                    <a:pt x="28445" y="19069"/>
                  </a:cubicBezTo>
                  <a:cubicBezTo>
                    <a:pt x="28153" y="19338"/>
                    <a:pt x="27861" y="19878"/>
                    <a:pt x="27636" y="20283"/>
                  </a:cubicBezTo>
                  <a:cubicBezTo>
                    <a:pt x="27051" y="21317"/>
                    <a:pt x="26354" y="22801"/>
                    <a:pt x="25905" y="23768"/>
                  </a:cubicBezTo>
                  <a:cubicBezTo>
                    <a:pt x="25207" y="25320"/>
                    <a:pt x="24533" y="27029"/>
                    <a:pt x="24083" y="28333"/>
                  </a:cubicBezTo>
                  <a:cubicBezTo>
                    <a:pt x="23319" y="30514"/>
                    <a:pt x="22419" y="32875"/>
                    <a:pt x="21632" y="35146"/>
                  </a:cubicBezTo>
                  <a:cubicBezTo>
                    <a:pt x="21385" y="35821"/>
                    <a:pt x="21160" y="36877"/>
                    <a:pt x="20508" y="37395"/>
                  </a:cubicBezTo>
                  <a:cubicBezTo>
                    <a:pt x="19923" y="37889"/>
                    <a:pt x="18889" y="37664"/>
                    <a:pt x="18079" y="37507"/>
                  </a:cubicBezTo>
                  <a:cubicBezTo>
                    <a:pt x="17135" y="37327"/>
                    <a:pt x="16303" y="37102"/>
                    <a:pt x="15539" y="36855"/>
                  </a:cubicBezTo>
                  <a:cubicBezTo>
                    <a:pt x="13830" y="36338"/>
                    <a:pt x="12053" y="35776"/>
                    <a:pt x="10367" y="35146"/>
                  </a:cubicBezTo>
                  <a:cubicBezTo>
                    <a:pt x="9332" y="34764"/>
                    <a:pt x="8500" y="34404"/>
                    <a:pt x="7736" y="34112"/>
                  </a:cubicBezTo>
                  <a:cubicBezTo>
                    <a:pt x="6027" y="33460"/>
                    <a:pt x="4341" y="32830"/>
                    <a:pt x="2497" y="32065"/>
                  </a:cubicBezTo>
                  <a:cubicBezTo>
                    <a:pt x="1193" y="31526"/>
                    <a:pt x="1" y="30694"/>
                    <a:pt x="23" y="29457"/>
                  </a:cubicBezTo>
                  <a:cubicBezTo>
                    <a:pt x="23" y="28940"/>
                    <a:pt x="248" y="28310"/>
                    <a:pt x="428" y="27658"/>
                  </a:cubicBezTo>
                  <a:cubicBezTo>
                    <a:pt x="585" y="27051"/>
                    <a:pt x="743" y="26421"/>
                    <a:pt x="923" y="25859"/>
                  </a:cubicBezTo>
                  <a:cubicBezTo>
                    <a:pt x="1328" y="24600"/>
                    <a:pt x="1867" y="23341"/>
                    <a:pt x="2362" y="22172"/>
                  </a:cubicBezTo>
                  <a:cubicBezTo>
                    <a:pt x="3936" y="18484"/>
                    <a:pt x="5308" y="14729"/>
                    <a:pt x="6904" y="11041"/>
                  </a:cubicBezTo>
                  <a:cubicBezTo>
                    <a:pt x="7916" y="8703"/>
                    <a:pt x="9220" y="6027"/>
                    <a:pt x="10457" y="3576"/>
                  </a:cubicBezTo>
                  <a:cubicBezTo>
                    <a:pt x="11244" y="1979"/>
                    <a:pt x="12436" y="91"/>
                    <a:pt x="13852" y="23"/>
                  </a:cubicBezTo>
                  <a:cubicBezTo>
                    <a:pt x="14459" y="1"/>
                    <a:pt x="15224" y="293"/>
                    <a:pt x="15921" y="495"/>
                  </a:cubicBezTo>
                  <a:cubicBezTo>
                    <a:pt x="18012" y="1148"/>
                    <a:pt x="20238" y="2272"/>
                    <a:pt x="22352" y="3306"/>
                  </a:cubicBezTo>
                  <a:cubicBezTo>
                    <a:pt x="24645" y="4453"/>
                    <a:pt x="26602" y="5262"/>
                    <a:pt x="28828" y="6342"/>
                  </a:cubicBezTo>
                  <a:cubicBezTo>
                    <a:pt x="29592" y="6701"/>
                    <a:pt x="30312" y="7084"/>
                    <a:pt x="31054" y="7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66"/>
            <p:cNvSpPr/>
            <p:nvPr/>
          </p:nvSpPr>
          <p:spPr>
            <a:xfrm>
              <a:off x="6574625" y="1332950"/>
              <a:ext cx="416575" cy="220950"/>
            </a:xfrm>
            <a:custGeom>
              <a:avLst/>
              <a:gdLst/>
              <a:ahLst/>
              <a:cxnLst/>
              <a:rect l="l" t="t" r="r" b="b"/>
              <a:pathLst>
                <a:path w="16663" h="8838" extrusionOk="0">
                  <a:moveTo>
                    <a:pt x="16572" y="7533"/>
                  </a:moveTo>
                  <a:cubicBezTo>
                    <a:pt x="16617" y="7466"/>
                    <a:pt x="16640" y="7376"/>
                    <a:pt x="16662" y="7309"/>
                  </a:cubicBezTo>
                  <a:cubicBezTo>
                    <a:pt x="16190" y="7084"/>
                    <a:pt x="15695" y="6859"/>
                    <a:pt x="15223" y="6634"/>
                  </a:cubicBezTo>
                  <a:cubicBezTo>
                    <a:pt x="13065" y="5577"/>
                    <a:pt x="11131" y="4655"/>
                    <a:pt x="8927" y="3643"/>
                  </a:cubicBezTo>
                  <a:cubicBezTo>
                    <a:pt x="7601" y="3036"/>
                    <a:pt x="6206" y="2474"/>
                    <a:pt x="4767" y="1822"/>
                  </a:cubicBezTo>
                  <a:cubicBezTo>
                    <a:pt x="4183" y="1552"/>
                    <a:pt x="3576" y="1282"/>
                    <a:pt x="2699" y="900"/>
                  </a:cubicBezTo>
                  <a:cubicBezTo>
                    <a:pt x="2159" y="675"/>
                    <a:pt x="877" y="1"/>
                    <a:pt x="607" y="113"/>
                  </a:cubicBezTo>
                  <a:cubicBezTo>
                    <a:pt x="338" y="226"/>
                    <a:pt x="0" y="878"/>
                    <a:pt x="113" y="1125"/>
                  </a:cubicBezTo>
                  <a:cubicBezTo>
                    <a:pt x="203" y="1350"/>
                    <a:pt x="607" y="1485"/>
                    <a:pt x="1035" y="1687"/>
                  </a:cubicBezTo>
                  <a:cubicBezTo>
                    <a:pt x="2137" y="2204"/>
                    <a:pt x="3216" y="2744"/>
                    <a:pt x="4138" y="3149"/>
                  </a:cubicBezTo>
                  <a:cubicBezTo>
                    <a:pt x="7668" y="4723"/>
                    <a:pt x="11086" y="6544"/>
                    <a:pt x="14504" y="8163"/>
                  </a:cubicBezTo>
                  <a:cubicBezTo>
                    <a:pt x="14953" y="8365"/>
                    <a:pt x="15516" y="8658"/>
                    <a:pt x="15943" y="8838"/>
                  </a:cubicBezTo>
                  <a:cubicBezTo>
                    <a:pt x="16168" y="8410"/>
                    <a:pt x="16393" y="7983"/>
                    <a:pt x="16572" y="75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66"/>
            <p:cNvSpPr/>
            <p:nvPr/>
          </p:nvSpPr>
          <p:spPr>
            <a:xfrm>
              <a:off x="6525150" y="1408275"/>
              <a:ext cx="427825" cy="225450"/>
            </a:xfrm>
            <a:custGeom>
              <a:avLst/>
              <a:gdLst/>
              <a:ahLst/>
              <a:cxnLst/>
              <a:rect l="l" t="t" r="r" b="b"/>
              <a:pathLst>
                <a:path w="17113" h="9018" extrusionOk="0">
                  <a:moveTo>
                    <a:pt x="17112" y="7556"/>
                  </a:moveTo>
                  <a:cubicBezTo>
                    <a:pt x="16528" y="7219"/>
                    <a:pt x="15853" y="6949"/>
                    <a:pt x="15224" y="6634"/>
                  </a:cubicBezTo>
                  <a:cubicBezTo>
                    <a:pt x="13065" y="5577"/>
                    <a:pt x="11131" y="4655"/>
                    <a:pt x="8927" y="3666"/>
                  </a:cubicBezTo>
                  <a:cubicBezTo>
                    <a:pt x="7601" y="3059"/>
                    <a:pt x="6207" y="2474"/>
                    <a:pt x="4768" y="1822"/>
                  </a:cubicBezTo>
                  <a:cubicBezTo>
                    <a:pt x="4183" y="1552"/>
                    <a:pt x="3576" y="1282"/>
                    <a:pt x="2699" y="900"/>
                  </a:cubicBezTo>
                  <a:cubicBezTo>
                    <a:pt x="2159" y="675"/>
                    <a:pt x="878" y="1"/>
                    <a:pt x="608" y="113"/>
                  </a:cubicBezTo>
                  <a:cubicBezTo>
                    <a:pt x="338" y="226"/>
                    <a:pt x="1" y="878"/>
                    <a:pt x="113" y="1125"/>
                  </a:cubicBezTo>
                  <a:cubicBezTo>
                    <a:pt x="203" y="1350"/>
                    <a:pt x="608" y="1485"/>
                    <a:pt x="1035" y="1687"/>
                  </a:cubicBezTo>
                  <a:cubicBezTo>
                    <a:pt x="2137" y="2227"/>
                    <a:pt x="3216" y="2744"/>
                    <a:pt x="4138" y="3171"/>
                  </a:cubicBezTo>
                  <a:cubicBezTo>
                    <a:pt x="7691" y="4723"/>
                    <a:pt x="11086" y="6544"/>
                    <a:pt x="14504" y="8163"/>
                  </a:cubicBezTo>
                  <a:cubicBezTo>
                    <a:pt x="15179" y="8478"/>
                    <a:pt x="16078" y="8973"/>
                    <a:pt x="16483" y="9018"/>
                  </a:cubicBezTo>
                  <a:cubicBezTo>
                    <a:pt x="16708" y="8523"/>
                    <a:pt x="16910" y="8051"/>
                    <a:pt x="17112" y="75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66"/>
            <p:cNvSpPr/>
            <p:nvPr/>
          </p:nvSpPr>
          <p:spPr>
            <a:xfrm>
              <a:off x="6510525" y="1496550"/>
              <a:ext cx="407025" cy="215875"/>
            </a:xfrm>
            <a:custGeom>
              <a:avLst/>
              <a:gdLst/>
              <a:ahLst/>
              <a:cxnLst/>
              <a:rect l="l" t="t" r="r" b="b"/>
              <a:pathLst>
                <a:path w="16281" h="8635" extrusionOk="0">
                  <a:moveTo>
                    <a:pt x="16281" y="7128"/>
                  </a:moveTo>
                  <a:cubicBezTo>
                    <a:pt x="15921" y="6971"/>
                    <a:pt x="15561" y="6791"/>
                    <a:pt x="15224" y="6633"/>
                  </a:cubicBezTo>
                  <a:cubicBezTo>
                    <a:pt x="13065" y="5576"/>
                    <a:pt x="11131" y="4632"/>
                    <a:pt x="8928" y="3643"/>
                  </a:cubicBezTo>
                  <a:cubicBezTo>
                    <a:pt x="7579" y="3036"/>
                    <a:pt x="6207" y="2473"/>
                    <a:pt x="4768" y="1821"/>
                  </a:cubicBezTo>
                  <a:cubicBezTo>
                    <a:pt x="4161" y="1552"/>
                    <a:pt x="3576" y="1282"/>
                    <a:pt x="2677" y="899"/>
                  </a:cubicBezTo>
                  <a:cubicBezTo>
                    <a:pt x="2160" y="675"/>
                    <a:pt x="855" y="0"/>
                    <a:pt x="608" y="112"/>
                  </a:cubicBezTo>
                  <a:cubicBezTo>
                    <a:pt x="338" y="225"/>
                    <a:pt x="1" y="854"/>
                    <a:pt x="113" y="1124"/>
                  </a:cubicBezTo>
                  <a:cubicBezTo>
                    <a:pt x="203" y="1349"/>
                    <a:pt x="608" y="1484"/>
                    <a:pt x="1035" y="1686"/>
                  </a:cubicBezTo>
                  <a:cubicBezTo>
                    <a:pt x="2115" y="2204"/>
                    <a:pt x="3216" y="2743"/>
                    <a:pt x="4138" y="3148"/>
                  </a:cubicBezTo>
                  <a:cubicBezTo>
                    <a:pt x="7669" y="4722"/>
                    <a:pt x="11086" y="6543"/>
                    <a:pt x="14504" y="8162"/>
                  </a:cubicBezTo>
                  <a:cubicBezTo>
                    <a:pt x="14819" y="8297"/>
                    <a:pt x="15156" y="8477"/>
                    <a:pt x="15494" y="8635"/>
                  </a:cubicBezTo>
                  <a:cubicBezTo>
                    <a:pt x="15764" y="8140"/>
                    <a:pt x="16033" y="7645"/>
                    <a:pt x="16281" y="71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66"/>
            <p:cNvSpPr/>
            <p:nvPr/>
          </p:nvSpPr>
          <p:spPr>
            <a:xfrm>
              <a:off x="6461075" y="1571875"/>
              <a:ext cx="414325" cy="219250"/>
            </a:xfrm>
            <a:custGeom>
              <a:avLst/>
              <a:gdLst/>
              <a:ahLst/>
              <a:cxnLst/>
              <a:rect l="l" t="t" r="r" b="b"/>
              <a:pathLst>
                <a:path w="16573" h="8770" extrusionOk="0">
                  <a:moveTo>
                    <a:pt x="16572" y="7263"/>
                  </a:moveTo>
                  <a:cubicBezTo>
                    <a:pt x="16123" y="7061"/>
                    <a:pt x="15650" y="6858"/>
                    <a:pt x="15223" y="6633"/>
                  </a:cubicBezTo>
                  <a:cubicBezTo>
                    <a:pt x="13064" y="5577"/>
                    <a:pt x="11131" y="4655"/>
                    <a:pt x="8927" y="3665"/>
                  </a:cubicBezTo>
                  <a:cubicBezTo>
                    <a:pt x="7578" y="3058"/>
                    <a:pt x="6206" y="2474"/>
                    <a:pt x="4767" y="1821"/>
                  </a:cubicBezTo>
                  <a:cubicBezTo>
                    <a:pt x="4160" y="1552"/>
                    <a:pt x="3575" y="1282"/>
                    <a:pt x="2676" y="900"/>
                  </a:cubicBezTo>
                  <a:cubicBezTo>
                    <a:pt x="2159" y="675"/>
                    <a:pt x="855" y="0"/>
                    <a:pt x="607" y="113"/>
                  </a:cubicBezTo>
                  <a:cubicBezTo>
                    <a:pt x="337" y="225"/>
                    <a:pt x="0" y="877"/>
                    <a:pt x="113" y="1124"/>
                  </a:cubicBezTo>
                  <a:cubicBezTo>
                    <a:pt x="203" y="1349"/>
                    <a:pt x="607" y="1484"/>
                    <a:pt x="1035" y="1687"/>
                  </a:cubicBezTo>
                  <a:cubicBezTo>
                    <a:pt x="2114" y="2204"/>
                    <a:pt x="3216" y="2743"/>
                    <a:pt x="4138" y="3148"/>
                  </a:cubicBezTo>
                  <a:cubicBezTo>
                    <a:pt x="7668" y="4722"/>
                    <a:pt x="11086" y="6543"/>
                    <a:pt x="14504" y="8162"/>
                  </a:cubicBezTo>
                  <a:cubicBezTo>
                    <a:pt x="14886" y="8342"/>
                    <a:pt x="15336" y="8590"/>
                    <a:pt x="15740" y="8770"/>
                  </a:cubicBezTo>
                  <a:cubicBezTo>
                    <a:pt x="16010" y="8252"/>
                    <a:pt x="16280" y="7758"/>
                    <a:pt x="16572" y="7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66"/>
            <p:cNvSpPr/>
            <p:nvPr/>
          </p:nvSpPr>
          <p:spPr>
            <a:xfrm>
              <a:off x="6430150" y="1645500"/>
              <a:ext cx="417125" cy="220950"/>
            </a:xfrm>
            <a:custGeom>
              <a:avLst/>
              <a:gdLst/>
              <a:ahLst/>
              <a:cxnLst/>
              <a:rect l="l" t="t" r="r" b="b"/>
              <a:pathLst>
                <a:path w="16685" h="8838" extrusionOk="0">
                  <a:moveTo>
                    <a:pt x="16595" y="7533"/>
                  </a:moveTo>
                  <a:cubicBezTo>
                    <a:pt x="16618" y="7444"/>
                    <a:pt x="16640" y="7376"/>
                    <a:pt x="16685" y="7309"/>
                  </a:cubicBezTo>
                  <a:cubicBezTo>
                    <a:pt x="16213" y="7061"/>
                    <a:pt x="15696" y="6859"/>
                    <a:pt x="15223" y="6634"/>
                  </a:cubicBezTo>
                  <a:cubicBezTo>
                    <a:pt x="13065" y="5577"/>
                    <a:pt x="11153" y="4633"/>
                    <a:pt x="8950" y="3643"/>
                  </a:cubicBezTo>
                  <a:cubicBezTo>
                    <a:pt x="7601" y="3036"/>
                    <a:pt x="6229" y="2474"/>
                    <a:pt x="4767" y="1822"/>
                  </a:cubicBezTo>
                  <a:cubicBezTo>
                    <a:pt x="4183" y="1530"/>
                    <a:pt x="3598" y="1282"/>
                    <a:pt x="2699" y="900"/>
                  </a:cubicBezTo>
                  <a:cubicBezTo>
                    <a:pt x="2159" y="675"/>
                    <a:pt x="877" y="1"/>
                    <a:pt x="608" y="91"/>
                  </a:cubicBezTo>
                  <a:cubicBezTo>
                    <a:pt x="360" y="226"/>
                    <a:pt x="0" y="855"/>
                    <a:pt x="113" y="1125"/>
                  </a:cubicBezTo>
                  <a:cubicBezTo>
                    <a:pt x="225" y="1350"/>
                    <a:pt x="608" y="1485"/>
                    <a:pt x="1035" y="1687"/>
                  </a:cubicBezTo>
                  <a:cubicBezTo>
                    <a:pt x="2137" y="2204"/>
                    <a:pt x="3216" y="2744"/>
                    <a:pt x="4138" y="3149"/>
                  </a:cubicBezTo>
                  <a:cubicBezTo>
                    <a:pt x="7691" y="4723"/>
                    <a:pt x="11108" y="6522"/>
                    <a:pt x="14526" y="8141"/>
                  </a:cubicBezTo>
                  <a:cubicBezTo>
                    <a:pt x="14976" y="8365"/>
                    <a:pt x="15516" y="8658"/>
                    <a:pt x="15965" y="8838"/>
                  </a:cubicBezTo>
                  <a:cubicBezTo>
                    <a:pt x="16190" y="8410"/>
                    <a:pt x="16415" y="7983"/>
                    <a:pt x="16595" y="75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66"/>
            <p:cNvSpPr/>
            <p:nvPr/>
          </p:nvSpPr>
          <p:spPr>
            <a:xfrm>
              <a:off x="6380675" y="1720825"/>
              <a:ext cx="427825" cy="224900"/>
            </a:xfrm>
            <a:custGeom>
              <a:avLst/>
              <a:gdLst/>
              <a:ahLst/>
              <a:cxnLst/>
              <a:rect l="l" t="t" r="r" b="b"/>
              <a:pathLst>
                <a:path w="17113" h="8996" extrusionOk="0">
                  <a:moveTo>
                    <a:pt x="17112" y="7556"/>
                  </a:moveTo>
                  <a:cubicBezTo>
                    <a:pt x="16528" y="7196"/>
                    <a:pt x="15853" y="6926"/>
                    <a:pt x="15224" y="6634"/>
                  </a:cubicBezTo>
                  <a:cubicBezTo>
                    <a:pt x="13087" y="5577"/>
                    <a:pt x="11154" y="4633"/>
                    <a:pt x="8950" y="3644"/>
                  </a:cubicBezTo>
                  <a:cubicBezTo>
                    <a:pt x="7601" y="3036"/>
                    <a:pt x="6229" y="2474"/>
                    <a:pt x="4790" y="1822"/>
                  </a:cubicBezTo>
                  <a:cubicBezTo>
                    <a:pt x="4183" y="1552"/>
                    <a:pt x="3598" y="1283"/>
                    <a:pt x="2699" y="900"/>
                  </a:cubicBezTo>
                  <a:cubicBezTo>
                    <a:pt x="2159" y="675"/>
                    <a:pt x="878" y="1"/>
                    <a:pt x="630" y="113"/>
                  </a:cubicBezTo>
                  <a:cubicBezTo>
                    <a:pt x="361" y="226"/>
                    <a:pt x="1" y="855"/>
                    <a:pt x="113" y="1125"/>
                  </a:cubicBezTo>
                  <a:cubicBezTo>
                    <a:pt x="226" y="1350"/>
                    <a:pt x="608" y="1485"/>
                    <a:pt x="1058" y="1687"/>
                  </a:cubicBezTo>
                  <a:cubicBezTo>
                    <a:pt x="2137" y="2204"/>
                    <a:pt x="3216" y="2744"/>
                    <a:pt x="4161" y="3149"/>
                  </a:cubicBezTo>
                  <a:cubicBezTo>
                    <a:pt x="7691" y="4723"/>
                    <a:pt x="11109" y="6544"/>
                    <a:pt x="14527" y="8163"/>
                  </a:cubicBezTo>
                  <a:cubicBezTo>
                    <a:pt x="15179" y="8478"/>
                    <a:pt x="16078" y="8973"/>
                    <a:pt x="16505" y="8995"/>
                  </a:cubicBezTo>
                  <a:cubicBezTo>
                    <a:pt x="16708" y="8523"/>
                    <a:pt x="16910" y="8028"/>
                    <a:pt x="17112" y="75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66"/>
            <p:cNvSpPr/>
            <p:nvPr/>
          </p:nvSpPr>
          <p:spPr>
            <a:xfrm>
              <a:off x="6366075" y="1808525"/>
              <a:ext cx="407575" cy="216450"/>
            </a:xfrm>
            <a:custGeom>
              <a:avLst/>
              <a:gdLst/>
              <a:ahLst/>
              <a:cxnLst/>
              <a:rect l="l" t="t" r="r" b="b"/>
              <a:pathLst>
                <a:path w="16303" h="8658" extrusionOk="0">
                  <a:moveTo>
                    <a:pt x="16302" y="7151"/>
                  </a:moveTo>
                  <a:cubicBezTo>
                    <a:pt x="15943" y="6971"/>
                    <a:pt x="15583" y="6814"/>
                    <a:pt x="15223" y="6656"/>
                  </a:cubicBezTo>
                  <a:cubicBezTo>
                    <a:pt x="13064" y="5600"/>
                    <a:pt x="11131" y="4655"/>
                    <a:pt x="8927" y="3666"/>
                  </a:cubicBezTo>
                  <a:cubicBezTo>
                    <a:pt x="7600" y="3059"/>
                    <a:pt x="6206" y="2497"/>
                    <a:pt x="4767" y="1822"/>
                  </a:cubicBezTo>
                  <a:cubicBezTo>
                    <a:pt x="4182" y="1552"/>
                    <a:pt x="3575" y="1305"/>
                    <a:pt x="2698" y="923"/>
                  </a:cubicBezTo>
                  <a:cubicBezTo>
                    <a:pt x="2159" y="698"/>
                    <a:pt x="877" y="1"/>
                    <a:pt x="607" y="113"/>
                  </a:cubicBezTo>
                  <a:cubicBezTo>
                    <a:pt x="337" y="225"/>
                    <a:pt x="0" y="878"/>
                    <a:pt x="113" y="1125"/>
                  </a:cubicBezTo>
                  <a:cubicBezTo>
                    <a:pt x="202" y="1350"/>
                    <a:pt x="607" y="1507"/>
                    <a:pt x="1034" y="1710"/>
                  </a:cubicBezTo>
                  <a:cubicBezTo>
                    <a:pt x="2136" y="2227"/>
                    <a:pt x="3216" y="2744"/>
                    <a:pt x="4137" y="3171"/>
                  </a:cubicBezTo>
                  <a:cubicBezTo>
                    <a:pt x="7668" y="4745"/>
                    <a:pt x="11086" y="6544"/>
                    <a:pt x="14503" y="8163"/>
                  </a:cubicBezTo>
                  <a:cubicBezTo>
                    <a:pt x="14818" y="8320"/>
                    <a:pt x="15156" y="8500"/>
                    <a:pt x="15493" y="8658"/>
                  </a:cubicBezTo>
                  <a:cubicBezTo>
                    <a:pt x="15763" y="8163"/>
                    <a:pt x="16033" y="7646"/>
                    <a:pt x="16302" y="7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66"/>
            <p:cNvSpPr/>
            <p:nvPr/>
          </p:nvSpPr>
          <p:spPr>
            <a:xfrm>
              <a:off x="6316600" y="1884425"/>
              <a:ext cx="414325" cy="218700"/>
            </a:xfrm>
            <a:custGeom>
              <a:avLst/>
              <a:gdLst/>
              <a:ahLst/>
              <a:cxnLst/>
              <a:rect l="l" t="t" r="r" b="b"/>
              <a:pathLst>
                <a:path w="16573" h="8748" extrusionOk="0">
                  <a:moveTo>
                    <a:pt x="16572" y="7263"/>
                  </a:moveTo>
                  <a:cubicBezTo>
                    <a:pt x="16123" y="7038"/>
                    <a:pt x="15673" y="6836"/>
                    <a:pt x="15223" y="6633"/>
                  </a:cubicBezTo>
                  <a:cubicBezTo>
                    <a:pt x="13065" y="5577"/>
                    <a:pt x="11131" y="4632"/>
                    <a:pt x="8927" y="3643"/>
                  </a:cubicBezTo>
                  <a:cubicBezTo>
                    <a:pt x="7601" y="3036"/>
                    <a:pt x="6206" y="2474"/>
                    <a:pt x="4767" y="1822"/>
                  </a:cubicBezTo>
                  <a:cubicBezTo>
                    <a:pt x="4183" y="1552"/>
                    <a:pt x="3576" y="1282"/>
                    <a:pt x="2699" y="900"/>
                  </a:cubicBezTo>
                  <a:cubicBezTo>
                    <a:pt x="2159" y="675"/>
                    <a:pt x="877" y="0"/>
                    <a:pt x="607" y="113"/>
                  </a:cubicBezTo>
                  <a:cubicBezTo>
                    <a:pt x="338" y="225"/>
                    <a:pt x="0" y="855"/>
                    <a:pt x="113" y="1124"/>
                  </a:cubicBezTo>
                  <a:cubicBezTo>
                    <a:pt x="203" y="1349"/>
                    <a:pt x="607" y="1484"/>
                    <a:pt x="1035" y="1687"/>
                  </a:cubicBezTo>
                  <a:cubicBezTo>
                    <a:pt x="2137" y="2204"/>
                    <a:pt x="3216" y="2743"/>
                    <a:pt x="4138" y="3148"/>
                  </a:cubicBezTo>
                  <a:cubicBezTo>
                    <a:pt x="7691" y="4722"/>
                    <a:pt x="11086" y="6544"/>
                    <a:pt x="14504" y="8163"/>
                  </a:cubicBezTo>
                  <a:cubicBezTo>
                    <a:pt x="14886" y="8342"/>
                    <a:pt x="15336" y="8567"/>
                    <a:pt x="15740" y="8747"/>
                  </a:cubicBezTo>
                  <a:cubicBezTo>
                    <a:pt x="16010" y="8252"/>
                    <a:pt x="16303" y="7758"/>
                    <a:pt x="16572" y="7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66"/>
            <p:cNvSpPr/>
            <p:nvPr/>
          </p:nvSpPr>
          <p:spPr>
            <a:xfrm>
              <a:off x="6613975" y="1263800"/>
              <a:ext cx="39925" cy="21950"/>
            </a:xfrm>
            <a:custGeom>
              <a:avLst/>
              <a:gdLst/>
              <a:ahLst/>
              <a:cxnLst/>
              <a:rect l="l" t="t" r="r" b="b"/>
              <a:pathLst>
                <a:path w="1597" h="878" extrusionOk="0">
                  <a:moveTo>
                    <a:pt x="0" y="203"/>
                  </a:moveTo>
                  <a:cubicBezTo>
                    <a:pt x="158" y="68"/>
                    <a:pt x="360" y="1"/>
                    <a:pt x="540" y="1"/>
                  </a:cubicBezTo>
                  <a:cubicBezTo>
                    <a:pt x="787" y="1"/>
                    <a:pt x="1597" y="203"/>
                    <a:pt x="1439" y="541"/>
                  </a:cubicBezTo>
                  <a:cubicBezTo>
                    <a:pt x="1282" y="878"/>
                    <a:pt x="45" y="631"/>
                    <a:pt x="0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66"/>
            <p:cNvSpPr/>
            <p:nvPr/>
          </p:nvSpPr>
          <p:spPr>
            <a:xfrm>
              <a:off x="6563950" y="1259875"/>
              <a:ext cx="32050" cy="27000"/>
            </a:xfrm>
            <a:custGeom>
              <a:avLst/>
              <a:gdLst/>
              <a:ahLst/>
              <a:cxnLst/>
              <a:rect l="l" t="t" r="r" b="b"/>
              <a:pathLst>
                <a:path w="1282" h="1080" extrusionOk="0">
                  <a:moveTo>
                    <a:pt x="1259" y="585"/>
                  </a:moveTo>
                  <a:cubicBezTo>
                    <a:pt x="1057" y="810"/>
                    <a:pt x="675" y="1080"/>
                    <a:pt x="472" y="945"/>
                  </a:cubicBezTo>
                  <a:cubicBezTo>
                    <a:pt x="0" y="608"/>
                    <a:pt x="1282" y="1"/>
                    <a:pt x="1259" y="5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66"/>
            <p:cNvSpPr/>
            <p:nvPr/>
          </p:nvSpPr>
          <p:spPr>
            <a:xfrm>
              <a:off x="6601050" y="1285725"/>
              <a:ext cx="19125" cy="15775"/>
            </a:xfrm>
            <a:custGeom>
              <a:avLst/>
              <a:gdLst/>
              <a:ahLst/>
              <a:cxnLst/>
              <a:rect l="l" t="t" r="r" b="b"/>
              <a:pathLst>
                <a:path w="765" h="631" extrusionOk="0">
                  <a:moveTo>
                    <a:pt x="765" y="293"/>
                  </a:moveTo>
                  <a:cubicBezTo>
                    <a:pt x="720" y="338"/>
                    <a:pt x="720" y="383"/>
                    <a:pt x="742" y="428"/>
                  </a:cubicBezTo>
                  <a:cubicBezTo>
                    <a:pt x="517" y="630"/>
                    <a:pt x="293" y="630"/>
                    <a:pt x="0" y="473"/>
                  </a:cubicBezTo>
                  <a:cubicBezTo>
                    <a:pt x="0" y="406"/>
                    <a:pt x="23" y="338"/>
                    <a:pt x="0" y="293"/>
                  </a:cubicBezTo>
                  <a:cubicBezTo>
                    <a:pt x="225" y="113"/>
                    <a:pt x="540" y="1"/>
                    <a:pt x="765" y="2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66"/>
            <p:cNvSpPr/>
            <p:nvPr/>
          </p:nvSpPr>
          <p:spPr>
            <a:xfrm>
              <a:off x="7021525" y="1429650"/>
              <a:ext cx="28125" cy="32050"/>
            </a:xfrm>
            <a:custGeom>
              <a:avLst/>
              <a:gdLst/>
              <a:ahLst/>
              <a:cxnLst/>
              <a:rect l="l" t="t" r="r" b="b"/>
              <a:pathLst>
                <a:path w="1125" h="1282" extrusionOk="0">
                  <a:moveTo>
                    <a:pt x="1125" y="742"/>
                  </a:moveTo>
                  <a:cubicBezTo>
                    <a:pt x="967" y="1282"/>
                    <a:pt x="1" y="607"/>
                    <a:pt x="180" y="315"/>
                  </a:cubicBezTo>
                  <a:cubicBezTo>
                    <a:pt x="338" y="0"/>
                    <a:pt x="1035" y="427"/>
                    <a:pt x="1125" y="7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66"/>
            <p:cNvSpPr/>
            <p:nvPr/>
          </p:nvSpPr>
          <p:spPr>
            <a:xfrm>
              <a:off x="6975425" y="1409975"/>
              <a:ext cx="39375" cy="30925"/>
            </a:xfrm>
            <a:custGeom>
              <a:avLst/>
              <a:gdLst/>
              <a:ahLst/>
              <a:cxnLst/>
              <a:rect l="l" t="t" r="r" b="b"/>
              <a:pathLst>
                <a:path w="1575" h="1237" extrusionOk="0">
                  <a:moveTo>
                    <a:pt x="1080" y="427"/>
                  </a:moveTo>
                  <a:cubicBezTo>
                    <a:pt x="1372" y="585"/>
                    <a:pt x="1575" y="675"/>
                    <a:pt x="1440" y="900"/>
                  </a:cubicBezTo>
                  <a:cubicBezTo>
                    <a:pt x="1260" y="1237"/>
                    <a:pt x="1" y="652"/>
                    <a:pt x="181" y="293"/>
                  </a:cubicBezTo>
                  <a:cubicBezTo>
                    <a:pt x="316" y="0"/>
                    <a:pt x="810" y="270"/>
                    <a:pt x="1080" y="4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66"/>
            <p:cNvSpPr/>
            <p:nvPr/>
          </p:nvSpPr>
          <p:spPr>
            <a:xfrm>
              <a:off x="7035025" y="1461125"/>
              <a:ext cx="17450" cy="23075"/>
            </a:xfrm>
            <a:custGeom>
              <a:avLst/>
              <a:gdLst/>
              <a:ahLst/>
              <a:cxnLst/>
              <a:rect l="l" t="t" r="r" b="b"/>
              <a:pathLst>
                <a:path w="698" h="923" extrusionOk="0">
                  <a:moveTo>
                    <a:pt x="652" y="360"/>
                  </a:moveTo>
                  <a:cubicBezTo>
                    <a:pt x="697" y="630"/>
                    <a:pt x="405" y="922"/>
                    <a:pt x="225" y="765"/>
                  </a:cubicBezTo>
                  <a:cubicBezTo>
                    <a:pt x="0" y="563"/>
                    <a:pt x="405" y="0"/>
                    <a:pt x="652" y="3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66"/>
            <p:cNvSpPr/>
            <p:nvPr/>
          </p:nvSpPr>
          <p:spPr>
            <a:xfrm>
              <a:off x="6977125" y="1562300"/>
              <a:ext cx="73100" cy="107975"/>
            </a:xfrm>
            <a:custGeom>
              <a:avLst/>
              <a:gdLst/>
              <a:ahLst/>
              <a:cxnLst/>
              <a:rect l="l" t="t" r="r" b="b"/>
              <a:pathLst>
                <a:path w="2924" h="4319" extrusionOk="0">
                  <a:moveTo>
                    <a:pt x="0" y="3868"/>
                  </a:moveTo>
                  <a:cubicBezTo>
                    <a:pt x="90" y="3329"/>
                    <a:pt x="517" y="2654"/>
                    <a:pt x="922" y="1935"/>
                  </a:cubicBezTo>
                  <a:cubicBezTo>
                    <a:pt x="1102" y="1620"/>
                    <a:pt x="1259" y="1350"/>
                    <a:pt x="1462" y="968"/>
                  </a:cubicBezTo>
                  <a:cubicBezTo>
                    <a:pt x="1619" y="698"/>
                    <a:pt x="1822" y="181"/>
                    <a:pt x="2046" y="91"/>
                  </a:cubicBezTo>
                  <a:cubicBezTo>
                    <a:pt x="2294" y="1"/>
                    <a:pt x="2811" y="316"/>
                    <a:pt x="2878" y="563"/>
                  </a:cubicBezTo>
                  <a:cubicBezTo>
                    <a:pt x="2923" y="743"/>
                    <a:pt x="2654" y="1193"/>
                    <a:pt x="2496" y="1507"/>
                  </a:cubicBezTo>
                  <a:cubicBezTo>
                    <a:pt x="2159" y="2182"/>
                    <a:pt x="1934" y="2677"/>
                    <a:pt x="1552" y="3396"/>
                  </a:cubicBezTo>
                  <a:cubicBezTo>
                    <a:pt x="1394" y="3711"/>
                    <a:pt x="1169" y="4161"/>
                    <a:pt x="922" y="4228"/>
                  </a:cubicBezTo>
                  <a:cubicBezTo>
                    <a:pt x="675" y="4318"/>
                    <a:pt x="225" y="4048"/>
                    <a:pt x="0" y="38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66"/>
            <p:cNvSpPr/>
            <p:nvPr/>
          </p:nvSpPr>
          <p:spPr>
            <a:xfrm>
              <a:off x="6147400" y="1199725"/>
              <a:ext cx="753300" cy="945375"/>
            </a:xfrm>
            <a:custGeom>
              <a:avLst/>
              <a:gdLst/>
              <a:ahLst/>
              <a:cxnLst/>
              <a:rect l="l" t="t" r="r" b="b"/>
              <a:pathLst>
                <a:path w="30132" h="37815" extrusionOk="0">
                  <a:moveTo>
                    <a:pt x="8477" y="1"/>
                  </a:moveTo>
                  <a:cubicBezTo>
                    <a:pt x="8185" y="383"/>
                    <a:pt x="8050" y="1395"/>
                    <a:pt x="7938" y="1844"/>
                  </a:cubicBezTo>
                  <a:cubicBezTo>
                    <a:pt x="6993" y="5217"/>
                    <a:pt x="6049" y="8388"/>
                    <a:pt x="5217" y="11648"/>
                  </a:cubicBezTo>
                  <a:cubicBezTo>
                    <a:pt x="4227" y="15606"/>
                    <a:pt x="3081" y="19451"/>
                    <a:pt x="1956" y="23408"/>
                  </a:cubicBezTo>
                  <a:cubicBezTo>
                    <a:pt x="1417" y="25275"/>
                    <a:pt x="787" y="27366"/>
                    <a:pt x="360" y="29277"/>
                  </a:cubicBezTo>
                  <a:cubicBezTo>
                    <a:pt x="158" y="30244"/>
                    <a:pt x="0" y="31233"/>
                    <a:pt x="675" y="31908"/>
                  </a:cubicBezTo>
                  <a:cubicBezTo>
                    <a:pt x="1259" y="32515"/>
                    <a:pt x="2519" y="32897"/>
                    <a:pt x="3193" y="33167"/>
                  </a:cubicBezTo>
                  <a:cubicBezTo>
                    <a:pt x="4969" y="33819"/>
                    <a:pt x="6566" y="34381"/>
                    <a:pt x="8230" y="34853"/>
                  </a:cubicBezTo>
                  <a:cubicBezTo>
                    <a:pt x="10726" y="35573"/>
                    <a:pt x="13267" y="36382"/>
                    <a:pt x="15718" y="36945"/>
                  </a:cubicBezTo>
                  <a:cubicBezTo>
                    <a:pt x="16100" y="37012"/>
                    <a:pt x="16527" y="37080"/>
                    <a:pt x="16954" y="37192"/>
                  </a:cubicBezTo>
                  <a:cubicBezTo>
                    <a:pt x="17382" y="37304"/>
                    <a:pt x="17786" y="37439"/>
                    <a:pt x="18214" y="37529"/>
                  </a:cubicBezTo>
                  <a:cubicBezTo>
                    <a:pt x="18665" y="37639"/>
                    <a:pt x="19240" y="37814"/>
                    <a:pt x="19748" y="37814"/>
                  </a:cubicBezTo>
                  <a:cubicBezTo>
                    <a:pt x="20076" y="37814"/>
                    <a:pt x="20377" y="37741"/>
                    <a:pt x="20597" y="37529"/>
                  </a:cubicBezTo>
                  <a:cubicBezTo>
                    <a:pt x="20957" y="37192"/>
                    <a:pt x="21182" y="36248"/>
                    <a:pt x="21362" y="35618"/>
                  </a:cubicBezTo>
                  <a:cubicBezTo>
                    <a:pt x="21587" y="34898"/>
                    <a:pt x="21856" y="34291"/>
                    <a:pt x="22036" y="33662"/>
                  </a:cubicBezTo>
                  <a:cubicBezTo>
                    <a:pt x="22463" y="32358"/>
                    <a:pt x="22756" y="31053"/>
                    <a:pt x="23071" y="29817"/>
                  </a:cubicBezTo>
                  <a:cubicBezTo>
                    <a:pt x="23723" y="27208"/>
                    <a:pt x="24330" y="24757"/>
                    <a:pt x="25229" y="22104"/>
                  </a:cubicBezTo>
                  <a:cubicBezTo>
                    <a:pt x="26106" y="19451"/>
                    <a:pt x="26826" y="17000"/>
                    <a:pt x="27838" y="14324"/>
                  </a:cubicBezTo>
                  <a:cubicBezTo>
                    <a:pt x="28287" y="13087"/>
                    <a:pt x="28804" y="11738"/>
                    <a:pt x="29277" y="10389"/>
                  </a:cubicBezTo>
                  <a:cubicBezTo>
                    <a:pt x="29749" y="9107"/>
                    <a:pt x="30131" y="8095"/>
                    <a:pt x="30131" y="6994"/>
                  </a:cubicBezTo>
                  <a:cubicBezTo>
                    <a:pt x="30131" y="6791"/>
                    <a:pt x="30131" y="6589"/>
                    <a:pt x="30086" y="6387"/>
                  </a:cubicBezTo>
                  <a:cubicBezTo>
                    <a:pt x="29502" y="4610"/>
                    <a:pt x="21474" y="3576"/>
                    <a:pt x="19608" y="3059"/>
                  </a:cubicBezTo>
                  <a:cubicBezTo>
                    <a:pt x="17674" y="2519"/>
                    <a:pt x="15740" y="2024"/>
                    <a:pt x="13851" y="1507"/>
                  </a:cubicBezTo>
                  <a:cubicBezTo>
                    <a:pt x="12412" y="1102"/>
                    <a:pt x="10973" y="765"/>
                    <a:pt x="9512" y="338"/>
                  </a:cubicBezTo>
                  <a:cubicBezTo>
                    <a:pt x="9287" y="270"/>
                    <a:pt x="9017" y="203"/>
                    <a:pt x="8792" y="113"/>
                  </a:cubicBezTo>
                  <a:cubicBezTo>
                    <a:pt x="8680" y="90"/>
                    <a:pt x="8567" y="46"/>
                    <a:pt x="847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66"/>
            <p:cNvSpPr/>
            <p:nvPr/>
          </p:nvSpPr>
          <p:spPr>
            <a:xfrm>
              <a:off x="6355950" y="1235150"/>
              <a:ext cx="28125" cy="38800"/>
            </a:xfrm>
            <a:custGeom>
              <a:avLst/>
              <a:gdLst/>
              <a:ahLst/>
              <a:cxnLst/>
              <a:rect l="l" t="t" r="r" b="b"/>
              <a:pathLst>
                <a:path w="1125" h="1552" extrusionOk="0">
                  <a:moveTo>
                    <a:pt x="450" y="1462"/>
                  </a:moveTo>
                  <a:cubicBezTo>
                    <a:pt x="0" y="1552"/>
                    <a:pt x="428" y="0"/>
                    <a:pt x="855" y="292"/>
                  </a:cubicBezTo>
                  <a:cubicBezTo>
                    <a:pt x="1125" y="450"/>
                    <a:pt x="787" y="1372"/>
                    <a:pt x="450" y="14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66"/>
            <p:cNvSpPr/>
            <p:nvPr/>
          </p:nvSpPr>
          <p:spPr>
            <a:xfrm>
              <a:off x="6377875" y="1264375"/>
              <a:ext cx="16875" cy="30375"/>
            </a:xfrm>
            <a:custGeom>
              <a:avLst/>
              <a:gdLst/>
              <a:ahLst/>
              <a:cxnLst/>
              <a:rect l="l" t="t" r="r" b="b"/>
              <a:pathLst>
                <a:path w="675" h="1215" extrusionOk="0">
                  <a:moveTo>
                    <a:pt x="180" y="967"/>
                  </a:moveTo>
                  <a:cubicBezTo>
                    <a:pt x="0" y="877"/>
                    <a:pt x="68" y="450"/>
                    <a:pt x="248" y="315"/>
                  </a:cubicBezTo>
                  <a:cubicBezTo>
                    <a:pt x="675" y="0"/>
                    <a:pt x="630" y="1215"/>
                    <a:pt x="180" y="9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66"/>
            <p:cNvSpPr/>
            <p:nvPr/>
          </p:nvSpPr>
          <p:spPr>
            <a:xfrm>
              <a:off x="6348650" y="1279000"/>
              <a:ext cx="21375" cy="28675"/>
            </a:xfrm>
            <a:custGeom>
              <a:avLst/>
              <a:gdLst/>
              <a:ahLst/>
              <a:cxnLst/>
              <a:rect l="l" t="t" r="r" b="b"/>
              <a:pathLst>
                <a:path w="855" h="1147" extrusionOk="0">
                  <a:moveTo>
                    <a:pt x="382" y="1124"/>
                  </a:moveTo>
                  <a:cubicBezTo>
                    <a:pt x="360" y="1124"/>
                    <a:pt x="337" y="1124"/>
                    <a:pt x="315" y="1102"/>
                  </a:cubicBezTo>
                  <a:cubicBezTo>
                    <a:pt x="0" y="1079"/>
                    <a:pt x="90" y="472"/>
                    <a:pt x="427" y="270"/>
                  </a:cubicBezTo>
                  <a:cubicBezTo>
                    <a:pt x="855" y="0"/>
                    <a:pt x="787" y="1147"/>
                    <a:pt x="382" y="11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66"/>
            <p:cNvSpPr/>
            <p:nvPr/>
          </p:nvSpPr>
          <p:spPr>
            <a:xfrm>
              <a:off x="6177750" y="1330150"/>
              <a:ext cx="177100" cy="619500"/>
            </a:xfrm>
            <a:custGeom>
              <a:avLst/>
              <a:gdLst/>
              <a:ahLst/>
              <a:cxnLst/>
              <a:rect l="l" t="t" r="r" b="b"/>
              <a:pathLst>
                <a:path w="7084" h="24780" extrusionOk="0">
                  <a:moveTo>
                    <a:pt x="7016" y="23"/>
                  </a:moveTo>
                  <a:cubicBezTo>
                    <a:pt x="7038" y="23"/>
                    <a:pt x="7083" y="23"/>
                    <a:pt x="7083" y="45"/>
                  </a:cubicBezTo>
                  <a:cubicBezTo>
                    <a:pt x="7016" y="607"/>
                    <a:pt x="6724" y="2069"/>
                    <a:pt x="6454" y="3036"/>
                  </a:cubicBezTo>
                  <a:cubicBezTo>
                    <a:pt x="6184" y="4048"/>
                    <a:pt x="5892" y="5037"/>
                    <a:pt x="5577" y="6026"/>
                  </a:cubicBezTo>
                  <a:cubicBezTo>
                    <a:pt x="4295" y="9984"/>
                    <a:pt x="3171" y="14054"/>
                    <a:pt x="2204" y="18056"/>
                  </a:cubicBezTo>
                  <a:cubicBezTo>
                    <a:pt x="1799" y="19788"/>
                    <a:pt x="1349" y="21519"/>
                    <a:pt x="877" y="23273"/>
                  </a:cubicBezTo>
                  <a:cubicBezTo>
                    <a:pt x="765" y="23700"/>
                    <a:pt x="742" y="23970"/>
                    <a:pt x="518" y="24442"/>
                  </a:cubicBezTo>
                  <a:cubicBezTo>
                    <a:pt x="450" y="24555"/>
                    <a:pt x="450" y="24780"/>
                    <a:pt x="293" y="24735"/>
                  </a:cubicBezTo>
                  <a:cubicBezTo>
                    <a:pt x="0" y="24690"/>
                    <a:pt x="158" y="24240"/>
                    <a:pt x="203" y="24060"/>
                  </a:cubicBezTo>
                  <a:cubicBezTo>
                    <a:pt x="338" y="23295"/>
                    <a:pt x="540" y="22531"/>
                    <a:pt x="720" y="21744"/>
                  </a:cubicBezTo>
                  <a:cubicBezTo>
                    <a:pt x="1777" y="16662"/>
                    <a:pt x="3126" y="11513"/>
                    <a:pt x="4925" y="6251"/>
                  </a:cubicBezTo>
                  <a:cubicBezTo>
                    <a:pt x="5532" y="4497"/>
                    <a:pt x="6139" y="2631"/>
                    <a:pt x="6589" y="787"/>
                  </a:cubicBezTo>
                  <a:cubicBezTo>
                    <a:pt x="6679" y="472"/>
                    <a:pt x="6746" y="135"/>
                    <a:pt x="6881" y="45"/>
                  </a:cubicBezTo>
                  <a:cubicBezTo>
                    <a:pt x="6926" y="0"/>
                    <a:pt x="6971" y="0"/>
                    <a:pt x="7016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66"/>
            <p:cNvSpPr/>
            <p:nvPr/>
          </p:nvSpPr>
          <p:spPr>
            <a:xfrm>
              <a:off x="6439150" y="1384675"/>
              <a:ext cx="285600" cy="227125"/>
            </a:xfrm>
            <a:custGeom>
              <a:avLst/>
              <a:gdLst/>
              <a:ahLst/>
              <a:cxnLst/>
              <a:rect l="l" t="t" r="r" b="b"/>
              <a:pathLst>
                <a:path w="11424" h="9085" extrusionOk="0">
                  <a:moveTo>
                    <a:pt x="10748" y="2519"/>
                  </a:moveTo>
                  <a:cubicBezTo>
                    <a:pt x="10748" y="2519"/>
                    <a:pt x="11108" y="2699"/>
                    <a:pt x="11198" y="2856"/>
                  </a:cubicBezTo>
                  <a:cubicBezTo>
                    <a:pt x="11423" y="3193"/>
                    <a:pt x="11108" y="3868"/>
                    <a:pt x="10951" y="4340"/>
                  </a:cubicBezTo>
                  <a:cubicBezTo>
                    <a:pt x="10636" y="5307"/>
                    <a:pt x="10321" y="6341"/>
                    <a:pt x="10051" y="7376"/>
                  </a:cubicBezTo>
                  <a:cubicBezTo>
                    <a:pt x="9917" y="7825"/>
                    <a:pt x="9759" y="8567"/>
                    <a:pt x="9354" y="8792"/>
                  </a:cubicBezTo>
                  <a:cubicBezTo>
                    <a:pt x="8905" y="9085"/>
                    <a:pt x="7623" y="8522"/>
                    <a:pt x="7106" y="8365"/>
                  </a:cubicBezTo>
                  <a:cubicBezTo>
                    <a:pt x="5464" y="7825"/>
                    <a:pt x="4138" y="7421"/>
                    <a:pt x="2541" y="7038"/>
                  </a:cubicBezTo>
                  <a:cubicBezTo>
                    <a:pt x="2204" y="6948"/>
                    <a:pt x="1799" y="6836"/>
                    <a:pt x="1394" y="6724"/>
                  </a:cubicBezTo>
                  <a:cubicBezTo>
                    <a:pt x="990" y="6589"/>
                    <a:pt x="517" y="6454"/>
                    <a:pt x="270" y="6116"/>
                  </a:cubicBezTo>
                  <a:cubicBezTo>
                    <a:pt x="0" y="5779"/>
                    <a:pt x="180" y="5195"/>
                    <a:pt x="293" y="4722"/>
                  </a:cubicBezTo>
                  <a:cubicBezTo>
                    <a:pt x="427" y="4160"/>
                    <a:pt x="517" y="3733"/>
                    <a:pt x="630" y="3306"/>
                  </a:cubicBezTo>
                  <a:cubicBezTo>
                    <a:pt x="832" y="2609"/>
                    <a:pt x="1035" y="1934"/>
                    <a:pt x="1304" y="1125"/>
                  </a:cubicBezTo>
                  <a:cubicBezTo>
                    <a:pt x="1394" y="855"/>
                    <a:pt x="1507" y="540"/>
                    <a:pt x="1664" y="383"/>
                  </a:cubicBezTo>
                  <a:cubicBezTo>
                    <a:pt x="2091" y="0"/>
                    <a:pt x="3351" y="360"/>
                    <a:pt x="3868" y="473"/>
                  </a:cubicBezTo>
                  <a:cubicBezTo>
                    <a:pt x="5397" y="832"/>
                    <a:pt x="6903" y="1282"/>
                    <a:pt x="8410" y="1754"/>
                  </a:cubicBezTo>
                  <a:cubicBezTo>
                    <a:pt x="9174" y="1979"/>
                    <a:pt x="9961" y="2114"/>
                    <a:pt x="10748" y="25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66"/>
            <p:cNvSpPr/>
            <p:nvPr/>
          </p:nvSpPr>
          <p:spPr>
            <a:xfrm>
              <a:off x="6485800" y="1436950"/>
              <a:ext cx="195100" cy="68050"/>
            </a:xfrm>
            <a:custGeom>
              <a:avLst/>
              <a:gdLst/>
              <a:ahLst/>
              <a:cxnLst/>
              <a:rect l="l" t="t" r="r" b="b"/>
              <a:pathLst>
                <a:path w="7804" h="2722" extrusionOk="0">
                  <a:moveTo>
                    <a:pt x="46" y="585"/>
                  </a:moveTo>
                  <a:cubicBezTo>
                    <a:pt x="1" y="1"/>
                    <a:pt x="495" y="158"/>
                    <a:pt x="1012" y="270"/>
                  </a:cubicBezTo>
                  <a:cubicBezTo>
                    <a:pt x="1979" y="495"/>
                    <a:pt x="2811" y="720"/>
                    <a:pt x="3756" y="967"/>
                  </a:cubicBezTo>
                  <a:cubicBezTo>
                    <a:pt x="5195" y="1327"/>
                    <a:pt x="6184" y="1552"/>
                    <a:pt x="7376" y="1912"/>
                  </a:cubicBezTo>
                  <a:cubicBezTo>
                    <a:pt x="7466" y="1934"/>
                    <a:pt x="7803" y="2272"/>
                    <a:pt x="7601" y="2519"/>
                  </a:cubicBezTo>
                  <a:cubicBezTo>
                    <a:pt x="7443" y="2721"/>
                    <a:pt x="6926" y="2519"/>
                    <a:pt x="6656" y="2451"/>
                  </a:cubicBezTo>
                  <a:cubicBezTo>
                    <a:pt x="4790" y="1934"/>
                    <a:pt x="2856" y="1372"/>
                    <a:pt x="967" y="945"/>
                  </a:cubicBezTo>
                  <a:cubicBezTo>
                    <a:pt x="653" y="877"/>
                    <a:pt x="270" y="900"/>
                    <a:pt x="46" y="5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66"/>
            <p:cNvSpPr/>
            <p:nvPr/>
          </p:nvSpPr>
          <p:spPr>
            <a:xfrm>
              <a:off x="6475125" y="1484175"/>
              <a:ext cx="190025" cy="65800"/>
            </a:xfrm>
            <a:custGeom>
              <a:avLst/>
              <a:gdLst/>
              <a:ahLst/>
              <a:cxnLst/>
              <a:rect l="l" t="t" r="r" b="b"/>
              <a:pathLst>
                <a:path w="7601" h="2632" extrusionOk="0">
                  <a:moveTo>
                    <a:pt x="7263" y="1889"/>
                  </a:moveTo>
                  <a:cubicBezTo>
                    <a:pt x="7466" y="2002"/>
                    <a:pt x="7601" y="2204"/>
                    <a:pt x="7488" y="2384"/>
                  </a:cubicBezTo>
                  <a:cubicBezTo>
                    <a:pt x="7331" y="2631"/>
                    <a:pt x="6926" y="2406"/>
                    <a:pt x="6566" y="2316"/>
                  </a:cubicBezTo>
                  <a:cubicBezTo>
                    <a:pt x="4677" y="1822"/>
                    <a:pt x="2924" y="1327"/>
                    <a:pt x="1080" y="922"/>
                  </a:cubicBezTo>
                  <a:cubicBezTo>
                    <a:pt x="787" y="855"/>
                    <a:pt x="315" y="832"/>
                    <a:pt x="158" y="675"/>
                  </a:cubicBezTo>
                  <a:cubicBezTo>
                    <a:pt x="23" y="562"/>
                    <a:pt x="0" y="248"/>
                    <a:pt x="135" y="113"/>
                  </a:cubicBezTo>
                  <a:cubicBezTo>
                    <a:pt x="270" y="0"/>
                    <a:pt x="1687" y="405"/>
                    <a:pt x="1889" y="450"/>
                  </a:cubicBezTo>
                  <a:cubicBezTo>
                    <a:pt x="3688" y="900"/>
                    <a:pt x="5509" y="1529"/>
                    <a:pt x="7173" y="1867"/>
                  </a:cubicBezTo>
                  <a:cubicBezTo>
                    <a:pt x="7196" y="1889"/>
                    <a:pt x="7218" y="1867"/>
                    <a:pt x="7263" y="18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66"/>
            <p:cNvSpPr/>
            <p:nvPr/>
          </p:nvSpPr>
          <p:spPr>
            <a:xfrm>
              <a:off x="6774750" y="1337450"/>
              <a:ext cx="48375" cy="28700"/>
            </a:xfrm>
            <a:custGeom>
              <a:avLst/>
              <a:gdLst/>
              <a:ahLst/>
              <a:cxnLst/>
              <a:rect l="l" t="t" r="r" b="b"/>
              <a:pathLst>
                <a:path w="1935" h="1148" extrusionOk="0">
                  <a:moveTo>
                    <a:pt x="90" y="225"/>
                  </a:moveTo>
                  <a:cubicBezTo>
                    <a:pt x="383" y="1"/>
                    <a:pt x="1934" y="203"/>
                    <a:pt x="1822" y="720"/>
                  </a:cubicBezTo>
                  <a:cubicBezTo>
                    <a:pt x="1732" y="1147"/>
                    <a:pt x="383" y="922"/>
                    <a:pt x="90" y="585"/>
                  </a:cubicBezTo>
                  <a:cubicBezTo>
                    <a:pt x="23" y="495"/>
                    <a:pt x="0" y="428"/>
                    <a:pt x="90" y="2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66"/>
            <p:cNvSpPr/>
            <p:nvPr/>
          </p:nvSpPr>
          <p:spPr>
            <a:xfrm>
              <a:off x="6812400" y="1368375"/>
              <a:ext cx="21400" cy="23625"/>
            </a:xfrm>
            <a:custGeom>
              <a:avLst/>
              <a:gdLst/>
              <a:ahLst/>
              <a:cxnLst/>
              <a:rect l="l" t="t" r="r" b="b"/>
              <a:pathLst>
                <a:path w="856" h="945" extrusionOk="0">
                  <a:moveTo>
                    <a:pt x="68" y="495"/>
                  </a:moveTo>
                  <a:cubicBezTo>
                    <a:pt x="1" y="0"/>
                    <a:pt x="765" y="113"/>
                    <a:pt x="810" y="428"/>
                  </a:cubicBezTo>
                  <a:cubicBezTo>
                    <a:pt x="855" y="832"/>
                    <a:pt x="113" y="945"/>
                    <a:pt x="68" y="4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66"/>
            <p:cNvSpPr/>
            <p:nvPr/>
          </p:nvSpPr>
          <p:spPr>
            <a:xfrm>
              <a:off x="6836575" y="1343625"/>
              <a:ext cx="30375" cy="22525"/>
            </a:xfrm>
            <a:custGeom>
              <a:avLst/>
              <a:gdLst/>
              <a:ahLst/>
              <a:cxnLst/>
              <a:rect l="l" t="t" r="r" b="b"/>
              <a:pathLst>
                <a:path w="1215" h="901" extrusionOk="0">
                  <a:moveTo>
                    <a:pt x="23" y="496"/>
                  </a:moveTo>
                  <a:cubicBezTo>
                    <a:pt x="68" y="1"/>
                    <a:pt x="1215" y="226"/>
                    <a:pt x="1125" y="653"/>
                  </a:cubicBezTo>
                  <a:cubicBezTo>
                    <a:pt x="1103" y="833"/>
                    <a:pt x="968" y="855"/>
                    <a:pt x="720" y="878"/>
                  </a:cubicBezTo>
                  <a:cubicBezTo>
                    <a:pt x="361" y="900"/>
                    <a:pt x="1" y="833"/>
                    <a:pt x="23" y="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8" name="Google Shape;1008;p66"/>
          <p:cNvGrpSpPr/>
          <p:nvPr/>
        </p:nvGrpSpPr>
        <p:grpSpPr>
          <a:xfrm>
            <a:off x="1375065" y="3448760"/>
            <a:ext cx="1241194" cy="1226547"/>
            <a:chOff x="3175325" y="1317225"/>
            <a:chExt cx="906775" cy="896075"/>
          </a:xfrm>
        </p:grpSpPr>
        <p:sp>
          <p:nvSpPr>
            <p:cNvPr id="1009" name="Google Shape;1009;p66"/>
            <p:cNvSpPr/>
            <p:nvPr/>
          </p:nvSpPr>
          <p:spPr>
            <a:xfrm>
              <a:off x="3175325" y="1317225"/>
              <a:ext cx="906775" cy="442975"/>
            </a:xfrm>
            <a:custGeom>
              <a:avLst/>
              <a:gdLst/>
              <a:ahLst/>
              <a:cxnLst/>
              <a:rect l="l" t="t" r="r" b="b"/>
              <a:pathLst>
                <a:path w="36271" h="17719" extrusionOk="0">
                  <a:moveTo>
                    <a:pt x="31773" y="17561"/>
                  </a:moveTo>
                  <a:cubicBezTo>
                    <a:pt x="31863" y="17022"/>
                    <a:pt x="31908" y="16460"/>
                    <a:pt x="31998" y="15897"/>
                  </a:cubicBezTo>
                  <a:cubicBezTo>
                    <a:pt x="32515" y="15830"/>
                    <a:pt x="32987" y="15853"/>
                    <a:pt x="33302" y="15650"/>
                  </a:cubicBezTo>
                  <a:cubicBezTo>
                    <a:pt x="33549" y="15470"/>
                    <a:pt x="33684" y="15043"/>
                    <a:pt x="33774" y="14728"/>
                  </a:cubicBezTo>
                  <a:cubicBezTo>
                    <a:pt x="34112" y="13671"/>
                    <a:pt x="34246" y="12525"/>
                    <a:pt x="34426" y="11243"/>
                  </a:cubicBezTo>
                  <a:cubicBezTo>
                    <a:pt x="34651" y="9759"/>
                    <a:pt x="34943" y="7578"/>
                    <a:pt x="34067" y="6566"/>
                  </a:cubicBezTo>
                  <a:cubicBezTo>
                    <a:pt x="33212" y="5599"/>
                    <a:pt x="31436" y="5352"/>
                    <a:pt x="29794" y="5037"/>
                  </a:cubicBezTo>
                  <a:cubicBezTo>
                    <a:pt x="28580" y="4812"/>
                    <a:pt x="27366" y="4587"/>
                    <a:pt x="26241" y="4340"/>
                  </a:cubicBezTo>
                  <a:cubicBezTo>
                    <a:pt x="23948" y="3868"/>
                    <a:pt x="21767" y="3463"/>
                    <a:pt x="19091" y="2991"/>
                  </a:cubicBezTo>
                  <a:cubicBezTo>
                    <a:pt x="15516" y="2384"/>
                    <a:pt x="11828" y="1844"/>
                    <a:pt x="7848" y="1529"/>
                  </a:cubicBezTo>
                  <a:cubicBezTo>
                    <a:pt x="6409" y="1417"/>
                    <a:pt x="4700" y="1394"/>
                    <a:pt x="3913" y="1956"/>
                  </a:cubicBezTo>
                  <a:cubicBezTo>
                    <a:pt x="3463" y="2294"/>
                    <a:pt x="3126" y="3081"/>
                    <a:pt x="2879" y="3733"/>
                  </a:cubicBezTo>
                  <a:cubicBezTo>
                    <a:pt x="2339" y="5172"/>
                    <a:pt x="2047" y="6498"/>
                    <a:pt x="1777" y="8207"/>
                  </a:cubicBezTo>
                  <a:cubicBezTo>
                    <a:pt x="1664" y="9017"/>
                    <a:pt x="1305" y="10501"/>
                    <a:pt x="1687" y="10748"/>
                  </a:cubicBezTo>
                  <a:cubicBezTo>
                    <a:pt x="2069" y="10996"/>
                    <a:pt x="2699" y="10973"/>
                    <a:pt x="3193" y="11086"/>
                  </a:cubicBezTo>
                  <a:cubicBezTo>
                    <a:pt x="3126" y="11580"/>
                    <a:pt x="2991" y="12007"/>
                    <a:pt x="2924" y="12480"/>
                  </a:cubicBezTo>
                  <a:cubicBezTo>
                    <a:pt x="2249" y="12412"/>
                    <a:pt x="832" y="12255"/>
                    <a:pt x="383" y="11558"/>
                  </a:cubicBezTo>
                  <a:cubicBezTo>
                    <a:pt x="0" y="10951"/>
                    <a:pt x="203" y="9781"/>
                    <a:pt x="315" y="8859"/>
                  </a:cubicBezTo>
                  <a:cubicBezTo>
                    <a:pt x="428" y="7915"/>
                    <a:pt x="608" y="7038"/>
                    <a:pt x="787" y="6161"/>
                  </a:cubicBezTo>
                  <a:cubicBezTo>
                    <a:pt x="990" y="5172"/>
                    <a:pt x="1102" y="4362"/>
                    <a:pt x="1305" y="3508"/>
                  </a:cubicBezTo>
                  <a:cubicBezTo>
                    <a:pt x="1507" y="2676"/>
                    <a:pt x="1732" y="1439"/>
                    <a:pt x="2182" y="922"/>
                  </a:cubicBezTo>
                  <a:cubicBezTo>
                    <a:pt x="2721" y="337"/>
                    <a:pt x="4003" y="157"/>
                    <a:pt x="4992" y="90"/>
                  </a:cubicBezTo>
                  <a:cubicBezTo>
                    <a:pt x="6342" y="0"/>
                    <a:pt x="7781" y="157"/>
                    <a:pt x="9197" y="247"/>
                  </a:cubicBezTo>
                  <a:cubicBezTo>
                    <a:pt x="11896" y="405"/>
                    <a:pt x="14526" y="652"/>
                    <a:pt x="17067" y="1057"/>
                  </a:cubicBezTo>
                  <a:cubicBezTo>
                    <a:pt x="18281" y="1259"/>
                    <a:pt x="19496" y="1507"/>
                    <a:pt x="20732" y="1709"/>
                  </a:cubicBezTo>
                  <a:cubicBezTo>
                    <a:pt x="24533" y="2384"/>
                    <a:pt x="28130" y="2878"/>
                    <a:pt x="31526" y="3935"/>
                  </a:cubicBezTo>
                  <a:cubicBezTo>
                    <a:pt x="32627" y="4295"/>
                    <a:pt x="33864" y="4610"/>
                    <a:pt x="34629" y="5172"/>
                  </a:cubicBezTo>
                  <a:cubicBezTo>
                    <a:pt x="36023" y="6184"/>
                    <a:pt x="36270" y="8635"/>
                    <a:pt x="35933" y="10973"/>
                  </a:cubicBezTo>
                  <a:cubicBezTo>
                    <a:pt x="35775" y="12120"/>
                    <a:pt x="35663" y="13132"/>
                    <a:pt x="35438" y="14166"/>
                  </a:cubicBezTo>
                  <a:cubicBezTo>
                    <a:pt x="35146" y="15448"/>
                    <a:pt x="34786" y="17044"/>
                    <a:pt x="33707" y="17494"/>
                  </a:cubicBezTo>
                  <a:cubicBezTo>
                    <a:pt x="33190" y="17719"/>
                    <a:pt x="32470" y="17674"/>
                    <a:pt x="31773" y="175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66"/>
            <p:cNvSpPr/>
            <p:nvPr/>
          </p:nvSpPr>
          <p:spPr>
            <a:xfrm>
              <a:off x="3210175" y="1566250"/>
              <a:ext cx="50625" cy="87725"/>
            </a:xfrm>
            <a:custGeom>
              <a:avLst/>
              <a:gdLst/>
              <a:ahLst/>
              <a:cxnLst/>
              <a:rect l="l" t="t" r="r" b="b"/>
              <a:pathLst>
                <a:path w="2025" h="3509" extrusionOk="0">
                  <a:moveTo>
                    <a:pt x="2024" y="225"/>
                  </a:moveTo>
                  <a:cubicBezTo>
                    <a:pt x="1799" y="1349"/>
                    <a:pt x="1530" y="2429"/>
                    <a:pt x="1260" y="3508"/>
                  </a:cubicBezTo>
                  <a:cubicBezTo>
                    <a:pt x="1" y="3306"/>
                    <a:pt x="473" y="2406"/>
                    <a:pt x="630" y="1507"/>
                  </a:cubicBezTo>
                  <a:cubicBezTo>
                    <a:pt x="720" y="1057"/>
                    <a:pt x="788" y="607"/>
                    <a:pt x="900" y="405"/>
                  </a:cubicBezTo>
                  <a:cubicBezTo>
                    <a:pt x="1080" y="0"/>
                    <a:pt x="1642" y="113"/>
                    <a:pt x="2024" y="2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66"/>
            <p:cNvSpPr/>
            <p:nvPr/>
          </p:nvSpPr>
          <p:spPr>
            <a:xfrm>
              <a:off x="3967400" y="1692725"/>
              <a:ext cx="37675" cy="90525"/>
            </a:xfrm>
            <a:custGeom>
              <a:avLst/>
              <a:gdLst/>
              <a:ahLst/>
              <a:cxnLst/>
              <a:rect l="l" t="t" r="r" b="b"/>
              <a:pathLst>
                <a:path w="1507" h="3621" extrusionOk="0">
                  <a:moveTo>
                    <a:pt x="517" y="1"/>
                  </a:moveTo>
                  <a:cubicBezTo>
                    <a:pt x="292" y="1125"/>
                    <a:pt x="157" y="2227"/>
                    <a:pt x="0" y="3351"/>
                  </a:cubicBezTo>
                  <a:cubicBezTo>
                    <a:pt x="1259" y="3621"/>
                    <a:pt x="1147" y="2609"/>
                    <a:pt x="1327" y="1709"/>
                  </a:cubicBezTo>
                  <a:cubicBezTo>
                    <a:pt x="1417" y="1260"/>
                    <a:pt x="1507" y="833"/>
                    <a:pt x="1507" y="585"/>
                  </a:cubicBezTo>
                  <a:cubicBezTo>
                    <a:pt x="1462" y="135"/>
                    <a:pt x="922" y="46"/>
                    <a:pt x="5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66"/>
            <p:cNvSpPr/>
            <p:nvPr/>
          </p:nvSpPr>
          <p:spPr>
            <a:xfrm>
              <a:off x="3175325" y="1523525"/>
              <a:ext cx="810650" cy="689775"/>
            </a:xfrm>
            <a:custGeom>
              <a:avLst/>
              <a:gdLst/>
              <a:ahLst/>
              <a:cxnLst/>
              <a:rect l="l" t="t" r="r" b="b"/>
              <a:pathLst>
                <a:path w="32426" h="27591" extrusionOk="0">
                  <a:moveTo>
                    <a:pt x="5172" y="90"/>
                  </a:moveTo>
                  <a:cubicBezTo>
                    <a:pt x="6319" y="0"/>
                    <a:pt x="7983" y="113"/>
                    <a:pt x="9085" y="248"/>
                  </a:cubicBezTo>
                  <a:cubicBezTo>
                    <a:pt x="12705" y="652"/>
                    <a:pt x="16168" y="1327"/>
                    <a:pt x="19496" y="2024"/>
                  </a:cubicBezTo>
                  <a:cubicBezTo>
                    <a:pt x="21744" y="2496"/>
                    <a:pt x="24038" y="2946"/>
                    <a:pt x="26196" y="3463"/>
                  </a:cubicBezTo>
                  <a:cubicBezTo>
                    <a:pt x="27231" y="3710"/>
                    <a:pt x="28445" y="3935"/>
                    <a:pt x="29524" y="4228"/>
                  </a:cubicBezTo>
                  <a:cubicBezTo>
                    <a:pt x="30716" y="4542"/>
                    <a:pt x="31840" y="5015"/>
                    <a:pt x="32178" y="6049"/>
                  </a:cubicBezTo>
                  <a:cubicBezTo>
                    <a:pt x="32425" y="6858"/>
                    <a:pt x="32178" y="7983"/>
                    <a:pt x="32065" y="8770"/>
                  </a:cubicBezTo>
                  <a:cubicBezTo>
                    <a:pt x="31683" y="11468"/>
                    <a:pt x="31256" y="13762"/>
                    <a:pt x="30851" y="16505"/>
                  </a:cubicBezTo>
                  <a:cubicBezTo>
                    <a:pt x="30581" y="18281"/>
                    <a:pt x="30379" y="19990"/>
                    <a:pt x="30087" y="21744"/>
                  </a:cubicBezTo>
                  <a:cubicBezTo>
                    <a:pt x="29862" y="23273"/>
                    <a:pt x="29547" y="25432"/>
                    <a:pt x="28850" y="26489"/>
                  </a:cubicBezTo>
                  <a:cubicBezTo>
                    <a:pt x="28625" y="26826"/>
                    <a:pt x="28288" y="27141"/>
                    <a:pt x="27905" y="27276"/>
                  </a:cubicBezTo>
                  <a:cubicBezTo>
                    <a:pt x="26939" y="27590"/>
                    <a:pt x="25342" y="27321"/>
                    <a:pt x="24195" y="27186"/>
                  </a:cubicBezTo>
                  <a:cubicBezTo>
                    <a:pt x="22914" y="27028"/>
                    <a:pt x="21722" y="26893"/>
                    <a:pt x="20598" y="26736"/>
                  </a:cubicBezTo>
                  <a:cubicBezTo>
                    <a:pt x="18124" y="26421"/>
                    <a:pt x="16280" y="25836"/>
                    <a:pt x="13919" y="25319"/>
                  </a:cubicBezTo>
                  <a:cubicBezTo>
                    <a:pt x="12840" y="25094"/>
                    <a:pt x="11716" y="24870"/>
                    <a:pt x="10546" y="24645"/>
                  </a:cubicBezTo>
                  <a:cubicBezTo>
                    <a:pt x="9445" y="24420"/>
                    <a:pt x="8275" y="24285"/>
                    <a:pt x="7106" y="24038"/>
                  </a:cubicBezTo>
                  <a:cubicBezTo>
                    <a:pt x="6072" y="23835"/>
                    <a:pt x="4880" y="23610"/>
                    <a:pt x="3778" y="23318"/>
                  </a:cubicBezTo>
                  <a:cubicBezTo>
                    <a:pt x="1979" y="22846"/>
                    <a:pt x="270" y="22396"/>
                    <a:pt x="90" y="20372"/>
                  </a:cubicBezTo>
                  <a:cubicBezTo>
                    <a:pt x="0" y="19473"/>
                    <a:pt x="158" y="18529"/>
                    <a:pt x="270" y="17607"/>
                  </a:cubicBezTo>
                  <a:cubicBezTo>
                    <a:pt x="473" y="15875"/>
                    <a:pt x="720" y="14076"/>
                    <a:pt x="1012" y="12502"/>
                  </a:cubicBezTo>
                  <a:cubicBezTo>
                    <a:pt x="1664" y="9309"/>
                    <a:pt x="2339" y="6049"/>
                    <a:pt x="2969" y="2721"/>
                  </a:cubicBezTo>
                  <a:cubicBezTo>
                    <a:pt x="3126" y="1867"/>
                    <a:pt x="3328" y="1035"/>
                    <a:pt x="3756" y="585"/>
                  </a:cubicBezTo>
                  <a:cubicBezTo>
                    <a:pt x="4093" y="225"/>
                    <a:pt x="4610" y="113"/>
                    <a:pt x="5172" y="9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66"/>
            <p:cNvSpPr/>
            <p:nvPr/>
          </p:nvSpPr>
          <p:spPr>
            <a:xfrm>
              <a:off x="3467650" y="1737125"/>
              <a:ext cx="217575" cy="230525"/>
            </a:xfrm>
            <a:custGeom>
              <a:avLst/>
              <a:gdLst/>
              <a:ahLst/>
              <a:cxnLst/>
              <a:rect l="l" t="t" r="r" b="b"/>
              <a:pathLst>
                <a:path w="8703" h="9221" extrusionOk="0">
                  <a:moveTo>
                    <a:pt x="6116" y="3396"/>
                  </a:moveTo>
                  <a:cubicBezTo>
                    <a:pt x="6566" y="3531"/>
                    <a:pt x="7061" y="3644"/>
                    <a:pt x="7600" y="3801"/>
                  </a:cubicBezTo>
                  <a:cubicBezTo>
                    <a:pt x="7983" y="3913"/>
                    <a:pt x="8545" y="4048"/>
                    <a:pt x="8612" y="4431"/>
                  </a:cubicBezTo>
                  <a:cubicBezTo>
                    <a:pt x="8702" y="4790"/>
                    <a:pt x="8545" y="5487"/>
                    <a:pt x="8432" y="5735"/>
                  </a:cubicBezTo>
                  <a:cubicBezTo>
                    <a:pt x="8320" y="6027"/>
                    <a:pt x="8252" y="6612"/>
                    <a:pt x="7893" y="6679"/>
                  </a:cubicBezTo>
                  <a:cubicBezTo>
                    <a:pt x="7533" y="6769"/>
                    <a:pt x="6993" y="6544"/>
                    <a:pt x="6656" y="6477"/>
                  </a:cubicBezTo>
                  <a:cubicBezTo>
                    <a:pt x="6296" y="6387"/>
                    <a:pt x="5959" y="6319"/>
                    <a:pt x="5577" y="6252"/>
                  </a:cubicBezTo>
                  <a:cubicBezTo>
                    <a:pt x="5374" y="7174"/>
                    <a:pt x="5329" y="8546"/>
                    <a:pt x="4542" y="8905"/>
                  </a:cubicBezTo>
                  <a:cubicBezTo>
                    <a:pt x="3890" y="9220"/>
                    <a:pt x="2519" y="9063"/>
                    <a:pt x="2316" y="8478"/>
                  </a:cubicBezTo>
                  <a:cubicBezTo>
                    <a:pt x="2159" y="8028"/>
                    <a:pt x="2361" y="7489"/>
                    <a:pt x="2451" y="7084"/>
                  </a:cubicBezTo>
                  <a:cubicBezTo>
                    <a:pt x="2541" y="6634"/>
                    <a:pt x="2631" y="6229"/>
                    <a:pt x="2721" y="5802"/>
                  </a:cubicBezTo>
                  <a:cubicBezTo>
                    <a:pt x="2316" y="5712"/>
                    <a:pt x="1844" y="5645"/>
                    <a:pt x="1349" y="5532"/>
                  </a:cubicBezTo>
                  <a:cubicBezTo>
                    <a:pt x="922" y="5420"/>
                    <a:pt x="382" y="5353"/>
                    <a:pt x="225" y="5015"/>
                  </a:cubicBezTo>
                  <a:cubicBezTo>
                    <a:pt x="0" y="4588"/>
                    <a:pt x="247" y="4026"/>
                    <a:pt x="382" y="3644"/>
                  </a:cubicBezTo>
                  <a:cubicBezTo>
                    <a:pt x="495" y="3284"/>
                    <a:pt x="630" y="2767"/>
                    <a:pt x="1012" y="2632"/>
                  </a:cubicBezTo>
                  <a:cubicBezTo>
                    <a:pt x="1372" y="2497"/>
                    <a:pt x="1866" y="2677"/>
                    <a:pt x="2226" y="2744"/>
                  </a:cubicBezTo>
                  <a:cubicBezTo>
                    <a:pt x="2608" y="2812"/>
                    <a:pt x="2968" y="2902"/>
                    <a:pt x="3328" y="2992"/>
                  </a:cubicBezTo>
                  <a:cubicBezTo>
                    <a:pt x="3508" y="2497"/>
                    <a:pt x="3575" y="945"/>
                    <a:pt x="4182" y="451"/>
                  </a:cubicBezTo>
                  <a:cubicBezTo>
                    <a:pt x="4700" y="1"/>
                    <a:pt x="6094" y="68"/>
                    <a:pt x="6364" y="631"/>
                  </a:cubicBezTo>
                  <a:cubicBezTo>
                    <a:pt x="6723" y="1373"/>
                    <a:pt x="6274" y="2767"/>
                    <a:pt x="6116" y="33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66"/>
            <p:cNvSpPr/>
            <p:nvPr/>
          </p:nvSpPr>
          <p:spPr>
            <a:xfrm>
              <a:off x="3331050" y="1402100"/>
              <a:ext cx="631300" cy="159675"/>
            </a:xfrm>
            <a:custGeom>
              <a:avLst/>
              <a:gdLst/>
              <a:ahLst/>
              <a:cxnLst/>
              <a:rect l="l" t="t" r="r" b="b"/>
              <a:pathLst>
                <a:path w="25252" h="6387" extrusionOk="0">
                  <a:moveTo>
                    <a:pt x="25252" y="6386"/>
                  </a:moveTo>
                  <a:cubicBezTo>
                    <a:pt x="21137" y="5577"/>
                    <a:pt x="16954" y="4767"/>
                    <a:pt x="12750" y="3958"/>
                  </a:cubicBezTo>
                  <a:cubicBezTo>
                    <a:pt x="8522" y="3171"/>
                    <a:pt x="4227" y="2676"/>
                    <a:pt x="0" y="1799"/>
                  </a:cubicBezTo>
                  <a:cubicBezTo>
                    <a:pt x="382" y="922"/>
                    <a:pt x="495" y="135"/>
                    <a:pt x="1664" y="45"/>
                  </a:cubicBezTo>
                  <a:cubicBezTo>
                    <a:pt x="2204" y="0"/>
                    <a:pt x="2766" y="68"/>
                    <a:pt x="3328" y="135"/>
                  </a:cubicBezTo>
                  <a:cubicBezTo>
                    <a:pt x="4880" y="315"/>
                    <a:pt x="6431" y="608"/>
                    <a:pt x="7848" y="855"/>
                  </a:cubicBezTo>
                  <a:cubicBezTo>
                    <a:pt x="9849" y="1215"/>
                    <a:pt x="11738" y="1529"/>
                    <a:pt x="13829" y="1867"/>
                  </a:cubicBezTo>
                  <a:cubicBezTo>
                    <a:pt x="15785" y="2182"/>
                    <a:pt x="17786" y="2564"/>
                    <a:pt x="19788" y="2901"/>
                  </a:cubicBezTo>
                  <a:cubicBezTo>
                    <a:pt x="20732" y="3058"/>
                    <a:pt x="21676" y="3283"/>
                    <a:pt x="22643" y="3531"/>
                  </a:cubicBezTo>
                  <a:cubicBezTo>
                    <a:pt x="23565" y="3756"/>
                    <a:pt x="24600" y="4115"/>
                    <a:pt x="24937" y="4722"/>
                  </a:cubicBezTo>
                  <a:cubicBezTo>
                    <a:pt x="25184" y="5150"/>
                    <a:pt x="25207" y="5869"/>
                    <a:pt x="25252" y="63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66"/>
            <p:cNvSpPr/>
            <p:nvPr/>
          </p:nvSpPr>
          <p:spPr>
            <a:xfrm>
              <a:off x="3242225" y="1439750"/>
              <a:ext cx="762300" cy="238950"/>
            </a:xfrm>
            <a:custGeom>
              <a:avLst/>
              <a:gdLst/>
              <a:ahLst/>
              <a:cxnLst/>
              <a:rect l="l" t="t" r="r" b="b"/>
              <a:pathLst>
                <a:path w="30492" h="9558" extrusionOk="0">
                  <a:moveTo>
                    <a:pt x="3148" y="113"/>
                  </a:moveTo>
                  <a:cubicBezTo>
                    <a:pt x="4228" y="1"/>
                    <a:pt x="5712" y="248"/>
                    <a:pt x="6791" y="383"/>
                  </a:cubicBezTo>
                  <a:cubicBezTo>
                    <a:pt x="7960" y="541"/>
                    <a:pt x="9085" y="743"/>
                    <a:pt x="10186" y="923"/>
                  </a:cubicBezTo>
                  <a:cubicBezTo>
                    <a:pt x="12435" y="1283"/>
                    <a:pt x="14571" y="1665"/>
                    <a:pt x="16887" y="2025"/>
                  </a:cubicBezTo>
                  <a:cubicBezTo>
                    <a:pt x="19630" y="2429"/>
                    <a:pt x="22329" y="2947"/>
                    <a:pt x="25117" y="3599"/>
                  </a:cubicBezTo>
                  <a:cubicBezTo>
                    <a:pt x="26129" y="3824"/>
                    <a:pt x="27208" y="4116"/>
                    <a:pt x="28130" y="4476"/>
                  </a:cubicBezTo>
                  <a:cubicBezTo>
                    <a:pt x="29367" y="4948"/>
                    <a:pt x="30154" y="5375"/>
                    <a:pt x="30379" y="6949"/>
                  </a:cubicBezTo>
                  <a:cubicBezTo>
                    <a:pt x="30491" y="7691"/>
                    <a:pt x="30446" y="8973"/>
                    <a:pt x="29974" y="9288"/>
                  </a:cubicBezTo>
                  <a:cubicBezTo>
                    <a:pt x="29569" y="9557"/>
                    <a:pt x="28670" y="9445"/>
                    <a:pt x="28085" y="9333"/>
                  </a:cubicBezTo>
                  <a:cubicBezTo>
                    <a:pt x="27545" y="9220"/>
                    <a:pt x="26848" y="9040"/>
                    <a:pt x="26309" y="8928"/>
                  </a:cubicBezTo>
                  <a:cubicBezTo>
                    <a:pt x="25005" y="8658"/>
                    <a:pt x="23723" y="8523"/>
                    <a:pt x="22531" y="8298"/>
                  </a:cubicBezTo>
                  <a:cubicBezTo>
                    <a:pt x="19945" y="7804"/>
                    <a:pt x="17629" y="7309"/>
                    <a:pt x="15156" y="6859"/>
                  </a:cubicBezTo>
                  <a:cubicBezTo>
                    <a:pt x="12750" y="6409"/>
                    <a:pt x="10344" y="5892"/>
                    <a:pt x="7645" y="5555"/>
                  </a:cubicBezTo>
                  <a:cubicBezTo>
                    <a:pt x="5734" y="5330"/>
                    <a:pt x="3666" y="5150"/>
                    <a:pt x="1709" y="4880"/>
                  </a:cubicBezTo>
                  <a:cubicBezTo>
                    <a:pt x="1102" y="4790"/>
                    <a:pt x="270" y="4678"/>
                    <a:pt x="113" y="4183"/>
                  </a:cubicBezTo>
                  <a:cubicBezTo>
                    <a:pt x="0" y="3846"/>
                    <a:pt x="135" y="3396"/>
                    <a:pt x="248" y="2992"/>
                  </a:cubicBezTo>
                  <a:cubicBezTo>
                    <a:pt x="495" y="2025"/>
                    <a:pt x="945" y="743"/>
                    <a:pt x="1709" y="383"/>
                  </a:cubicBezTo>
                  <a:cubicBezTo>
                    <a:pt x="2091" y="226"/>
                    <a:pt x="2676" y="158"/>
                    <a:pt x="3148" y="1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66"/>
            <p:cNvSpPr/>
            <p:nvPr/>
          </p:nvSpPr>
          <p:spPr>
            <a:xfrm>
              <a:off x="3866775" y="1533650"/>
              <a:ext cx="61850" cy="68600"/>
            </a:xfrm>
            <a:custGeom>
              <a:avLst/>
              <a:gdLst/>
              <a:ahLst/>
              <a:cxnLst/>
              <a:rect l="l" t="t" r="r" b="b"/>
              <a:pathLst>
                <a:path w="2474" h="2744" extrusionOk="0">
                  <a:moveTo>
                    <a:pt x="90" y="1079"/>
                  </a:moveTo>
                  <a:cubicBezTo>
                    <a:pt x="0" y="0"/>
                    <a:pt x="2474" y="1079"/>
                    <a:pt x="2181" y="1844"/>
                  </a:cubicBezTo>
                  <a:cubicBezTo>
                    <a:pt x="1844" y="2743"/>
                    <a:pt x="405" y="1731"/>
                    <a:pt x="113" y="1192"/>
                  </a:cubicBezTo>
                  <a:cubicBezTo>
                    <a:pt x="90" y="1147"/>
                    <a:pt x="113" y="1124"/>
                    <a:pt x="90" y="10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66"/>
            <p:cNvSpPr/>
            <p:nvPr/>
          </p:nvSpPr>
          <p:spPr>
            <a:xfrm>
              <a:off x="3937600" y="1581425"/>
              <a:ext cx="55100" cy="54000"/>
            </a:xfrm>
            <a:custGeom>
              <a:avLst/>
              <a:gdLst/>
              <a:ahLst/>
              <a:cxnLst/>
              <a:rect l="l" t="t" r="r" b="b"/>
              <a:pathLst>
                <a:path w="2204" h="2160" extrusionOk="0">
                  <a:moveTo>
                    <a:pt x="23" y="877"/>
                  </a:moveTo>
                  <a:cubicBezTo>
                    <a:pt x="68" y="0"/>
                    <a:pt x="2204" y="787"/>
                    <a:pt x="1732" y="1574"/>
                  </a:cubicBezTo>
                  <a:cubicBezTo>
                    <a:pt x="1349" y="2159"/>
                    <a:pt x="0" y="1507"/>
                    <a:pt x="23" y="8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66"/>
            <p:cNvSpPr/>
            <p:nvPr/>
          </p:nvSpPr>
          <p:spPr>
            <a:xfrm>
              <a:off x="3862825" y="2100850"/>
              <a:ext cx="25900" cy="80400"/>
            </a:xfrm>
            <a:custGeom>
              <a:avLst/>
              <a:gdLst/>
              <a:ahLst/>
              <a:cxnLst/>
              <a:rect l="l" t="t" r="r" b="b"/>
              <a:pathLst>
                <a:path w="1036" h="3216" extrusionOk="0">
                  <a:moveTo>
                    <a:pt x="473" y="45"/>
                  </a:moveTo>
                  <a:cubicBezTo>
                    <a:pt x="181" y="450"/>
                    <a:pt x="68" y="1304"/>
                    <a:pt x="23" y="2136"/>
                  </a:cubicBezTo>
                  <a:cubicBezTo>
                    <a:pt x="1" y="2496"/>
                    <a:pt x="1" y="3081"/>
                    <a:pt x="315" y="3148"/>
                  </a:cubicBezTo>
                  <a:cubicBezTo>
                    <a:pt x="698" y="3216"/>
                    <a:pt x="833" y="2541"/>
                    <a:pt x="878" y="2316"/>
                  </a:cubicBezTo>
                  <a:cubicBezTo>
                    <a:pt x="1013" y="1552"/>
                    <a:pt x="1035" y="630"/>
                    <a:pt x="900" y="113"/>
                  </a:cubicBezTo>
                  <a:cubicBezTo>
                    <a:pt x="833" y="23"/>
                    <a:pt x="608" y="0"/>
                    <a:pt x="47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66"/>
            <p:cNvSpPr/>
            <p:nvPr/>
          </p:nvSpPr>
          <p:spPr>
            <a:xfrm>
              <a:off x="3815600" y="2144700"/>
              <a:ext cx="36575" cy="46100"/>
            </a:xfrm>
            <a:custGeom>
              <a:avLst/>
              <a:gdLst/>
              <a:ahLst/>
              <a:cxnLst/>
              <a:rect l="l" t="t" r="r" b="b"/>
              <a:pathLst>
                <a:path w="1463" h="1844" extrusionOk="0">
                  <a:moveTo>
                    <a:pt x="1103" y="292"/>
                  </a:moveTo>
                  <a:cubicBezTo>
                    <a:pt x="338" y="0"/>
                    <a:pt x="1" y="1776"/>
                    <a:pt x="675" y="1821"/>
                  </a:cubicBezTo>
                  <a:cubicBezTo>
                    <a:pt x="968" y="1844"/>
                    <a:pt x="1462" y="1057"/>
                    <a:pt x="1395" y="607"/>
                  </a:cubicBezTo>
                  <a:cubicBezTo>
                    <a:pt x="1373" y="450"/>
                    <a:pt x="1238" y="337"/>
                    <a:pt x="1103" y="2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66"/>
            <p:cNvSpPr/>
            <p:nvPr/>
          </p:nvSpPr>
          <p:spPr>
            <a:xfrm>
              <a:off x="3257950" y="1607275"/>
              <a:ext cx="36575" cy="79300"/>
            </a:xfrm>
            <a:custGeom>
              <a:avLst/>
              <a:gdLst/>
              <a:ahLst/>
              <a:cxnLst/>
              <a:rect l="l" t="t" r="r" b="b"/>
              <a:pathLst>
                <a:path w="1463" h="3172" extrusionOk="0">
                  <a:moveTo>
                    <a:pt x="1013" y="23"/>
                  </a:moveTo>
                  <a:cubicBezTo>
                    <a:pt x="631" y="360"/>
                    <a:pt x="383" y="1170"/>
                    <a:pt x="203" y="2002"/>
                  </a:cubicBezTo>
                  <a:cubicBezTo>
                    <a:pt x="113" y="2362"/>
                    <a:pt x="1" y="2924"/>
                    <a:pt x="316" y="3036"/>
                  </a:cubicBezTo>
                  <a:cubicBezTo>
                    <a:pt x="675" y="3171"/>
                    <a:pt x="923" y="2542"/>
                    <a:pt x="1013" y="2317"/>
                  </a:cubicBezTo>
                  <a:cubicBezTo>
                    <a:pt x="1283" y="1597"/>
                    <a:pt x="1462" y="675"/>
                    <a:pt x="1418" y="158"/>
                  </a:cubicBezTo>
                  <a:cubicBezTo>
                    <a:pt x="1350" y="68"/>
                    <a:pt x="1148" y="1"/>
                    <a:pt x="1013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66"/>
            <p:cNvSpPr/>
            <p:nvPr/>
          </p:nvSpPr>
          <p:spPr>
            <a:xfrm>
              <a:off x="3915100" y="1698350"/>
              <a:ext cx="45575" cy="75900"/>
            </a:xfrm>
            <a:custGeom>
              <a:avLst/>
              <a:gdLst/>
              <a:ahLst/>
              <a:cxnLst/>
              <a:rect l="l" t="t" r="r" b="b"/>
              <a:pathLst>
                <a:path w="1823" h="3036" extrusionOk="0">
                  <a:moveTo>
                    <a:pt x="1462" y="113"/>
                  </a:moveTo>
                  <a:cubicBezTo>
                    <a:pt x="1822" y="608"/>
                    <a:pt x="1507" y="3036"/>
                    <a:pt x="675" y="2879"/>
                  </a:cubicBezTo>
                  <a:cubicBezTo>
                    <a:pt x="1" y="2766"/>
                    <a:pt x="338" y="608"/>
                    <a:pt x="878" y="135"/>
                  </a:cubicBezTo>
                  <a:cubicBezTo>
                    <a:pt x="1013" y="23"/>
                    <a:pt x="1148" y="0"/>
                    <a:pt x="1462" y="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66"/>
            <p:cNvSpPr/>
            <p:nvPr/>
          </p:nvSpPr>
          <p:spPr>
            <a:xfrm>
              <a:off x="3873500" y="1758500"/>
              <a:ext cx="38250" cy="33200"/>
            </a:xfrm>
            <a:custGeom>
              <a:avLst/>
              <a:gdLst/>
              <a:ahLst/>
              <a:cxnLst/>
              <a:rect l="l" t="t" r="r" b="b"/>
              <a:pathLst>
                <a:path w="1530" h="1328" extrusionOk="0">
                  <a:moveTo>
                    <a:pt x="720" y="90"/>
                  </a:moveTo>
                  <a:cubicBezTo>
                    <a:pt x="1530" y="0"/>
                    <a:pt x="1328" y="1215"/>
                    <a:pt x="855" y="1260"/>
                  </a:cubicBezTo>
                  <a:cubicBezTo>
                    <a:pt x="203" y="1327"/>
                    <a:pt x="1" y="180"/>
                    <a:pt x="720" y="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66"/>
            <p:cNvSpPr/>
            <p:nvPr/>
          </p:nvSpPr>
          <p:spPr>
            <a:xfrm>
              <a:off x="3915100" y="1796150"/>
              <a:ext cx="35450" cy="48950"/>
            </a:xfrm>
            <a:custGeom>
              <a:avLst/>
              <a:gdLst/>
              <a:ahLst/>
              <a:cxnLst/>
              <a:rect l="l" t="t" r="r" b="b"/>
              <a:pathLst>
                <a:path w="1418" h="1958" extrusionOk="0">
                  <a:moveTo>
                    <a:pt x="653" y="46"/>
                  </a:moveTo>
                  <a:cubicBezTo>
                    <a:pt x="1417" y="113"/>
                    <a:pt x="1103" y="1957"/>
                    <a:pt x="406" y="1822"/>
                  </a:cubicBezTo>
                  <a:cubicBezTo>
                    <a:pt x="113" y="1755"/>
                    <a:pt x="68" y="1530"/>
                    <a:pt x="46" y="1148"/>
                  </a:cubicBezTo>
                  <a:cubicBezTo>
                    <a:pt x="1" y="586"/>
                    <a:pt x="113" y="1"/>
                    <a:pt x="653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4" name="Google Shape;1024;p66"/>
          <p:cNvGrpSpPr/>
          <p:nvPr/>
        </p:nvGrpSpPr>
        <p:grpSpPr>
          <a:xfrm rot="-899960">
            <a:off x="6624166" y="1130041"/>
            <a:ext cx="1038294" cy="905048"/>
            <a:chOff x="4505350" y="1228400"/>
            <a:chExt cx="1038325" cy="905075"/>
          </a:xfrm>
        </p:grpSpPr>
        <p:sp>
          <p:nvSpPr>
            <p:cNvPr id="1025" name="Google Shape;1025;p66"/>
            <p:cNvSpPr/>
            <p:nvPr/>
          </p:nvSpPr>
          <p:spPr>
            <a:xfrm>
              <a:off x="4939900" y="1228400"/>
              <a:ext cx="204650" cy="400275"/>
            </a:xfrm>
            <a:custGeom>
              <a:avLst/>
              <a:gdLst/>
              <a:ahLst/>
              <a:cxnLst/>
              <a:rect l="l" t="t" r="r" b="b"/>
              <a:pathLst>
                <a:path w="8186" h="16011" extrusionOk="0">
                  <a:moveTo>
                    <a:pt x="3846" y="0"/>
                  </a:moveTo>
                  <a:cubicBezTo>
                    <a:pt x="4520" y="45"/>
                    <a:pt x="5172" y="113"/>
                    <a:pt x="5847" y="158"/>
                  </a:cubicBezTo>
                  <a:cubicBezTo>
                    <a:pt x="5779" y="1889"/>
                    <a:pt x="5555" y="3688"/>
                    <a:pt x="5465" y="5509"/>
                  </a:cubicBezTo>
                  <a:cubicBezTo>
                    <a:pt x="5442" y="6386"/>
                    <a:pt x="5330" y="7308"/>
                    <a:pt x="5330" y="8230"/>
                  </a:cubicBezTo>
                  <a:cubicBezTo>
                    <a:pt x="5307" y="9107"/>
                    <a:pt x="5262" y="10006"/>
                    <a:pt x="5532" y="10659"/>
                  </a:cubicBezTo>
                  <a:cubicBezTo>
                    <a:pt x="5802" y="11356"/>
                    <a:pt x="6387" y="11873"/>
                    <a:pt x="6836" y="12412"/>
                  </a:cubicBezTo>
                  <a:cubicBezTo>
                    <a:pt x="7308" y="12952"/>
                    <a:pt x="7758" y="13514"/>
                    <a:pt x="8185" y="14099"/>
                  </a:cubicBezTo>
                  <a:cubicBezTo>
                    <a:pt x="7691" y="14616"/>
                    <a:pt x="7218" y="15201"/>
                    <a:pt x="6769" y="15763"/>
                  </a:cubicBezTo>
                  <a:cubicBezTo>
                    <a:pt x="6162" y="15201"/>
                    <a:pt x="5757" y="14414"/>
                    <a:pt x="5082" y="13829"/>
                  </a:cubicBezTo>
                  <a:cubicBezTo>
                    <a:pt x="4655" y="13469"/>
                    <a:pt x="4205" y="13222"/>
                    <a:pt x="3598" y="13514"/>
                  </a:cubicBezTo>
                  <a:cubicBezTo>
                    <a:pt x="2879" y="13874"/>
                    <a:pt x="2249" y="14773"/>
                    <a:pt x="1687" y="15403"/>
                  </a:cubicBezTo>
                  <a:cubicBezTo>
                    <a:pt x="1552" y="15560"/>
                    <a:pt x="1372" y="15673"/>
                    <a:pt x="1282" y="15830"/>
                  </a:cubicBezTo>
                  <a:cubicBezTo>
                    <a:pt x="1260" y="15898"/>
                    <a:pt x="1350" y="16010"/>
                    <a:pt x="1215" y="15943"/>
                  </a:cubicBezTo>
                  <a:cubicBezTo>
                    <a:pt x="1012" y="15988"/>
                    <a:pt x="967" y="15695"/>
                    <a:pt x="877" y="15583"/>
                  </a:cubicBezTo>
                  <a:cubicBezTo>
                    <a:pt x="630" y="15156"/>
                    <a:pt x="270" y="14684"/>
                    <a:pt x="1" y="14256"/>
                  </a:cubicBezTo>
                  <a:cubicBezTo>
                    <a:pt x="608" y="13357"/>
                    <a:pt x="1282" y="12637"/>
                    <a:pt x="1934" y="11783"/>
                  </a:cubicBezTo>
                  <a:cubicBezTo>
                    <a:pt x="2586" y="10928"/>
                    <a:pt x="2834" y="9827"/>
                    <a:pt x="2969" y="8365"/>
                  </a:cubicBezTo>
                  <a:cubicBezTo>
                    <a:pt x="3216" y="5667"/>
                    <a:pt x="3351" y="2766"/>
                    <a:pt x="3756" y="90"/>
                  </a:cubicBezTo>
                  <a:cubicBezTo>
                    <a:pt x="3801" y="68"/>
                    <a:pt x="3778" y="0"/>
                    <a:pt x="38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66"/>
            <p:cNvSpPr/>
            <p:nvPr/>
          </p:nvSpPr>
          <p:spPr>
            <a:xfrm>
              <a:off x="5028725" y="1261550"/>
              <a:ext cx="55675" cy="11275"/>
            </a:xfrm>
            <a:custGeom>
              <a:avLst/>
              <a:gdLst/>
              <a:ahLst/>
              <a:cxnLst/>
              <a:rect l="l" t="t" r="r" b="b"/>
              <a:pathLst>
                <a:path w="2227" h="451" extrusionOk="0">
                  <a:moveTo>
                    <a:pt x="45" y="1"/>
                  </a:moveTo>
                  <a:cubicBezTo>
                    <a:pt x="23" y="113"/>
                    <a:pt x="23" y="226"/>
                    <a:pt x="0" y="338"/>
                  </a:cubicBezTo>
                  <a:cubicBezTo>
                    <a:pt x="652" y="361"/>
                    <a:pt x="1327" y="406"/>
                    <a:pt x="2002" y="451"/>
                  </a:cubicBezTo>
                  <a:lnTo>
                    <a:pt x="2181" y="451"/>
                  </a:lnTo>
                  <a:cubicBezTo>
                    <a:pt x="2204" y="338"/>
                    <a:pt x="2204" y="203"/>
                    <a:pt x="2226" y="91"/>
                  </a:cubicBezTo>
                  <a:cubicBezTo>
                    <a:pt x="2024" y="91"/>
                    <a:pt x="1844" y="68"/>
                    <a:pt x="1664" y="68"/>
                  </a:cubicBezTo>
                  <a:cubicBezTo>
                    <a:pt x="1125" y="46"/>
                    <a:pt x="585" y="23"/>
                    <a:pt x="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66"/>
            <p:cNvSpPr/>
            <p:nvPr/>
          </p:nvSpPr>
          <p:spPr>
            <a:xfrm>
              <a:off x="5022525" y="1325075"/>
              <a:ext cx="56825" cy="10150"/>
            </a:xfrm>
            <a:custGeom>
              <a:avLst/>
              <a:gdLst/>
              <a:ahLst/>
              <a:cxnLst/>
              <a:rect l="l" t="t" r="r" b="b"/>
              <a:pathLst>
                <a:path w="2273" h="406" extrusionOk="0">
                  <a:moveTo>
                    <a:pt x="23" y="1"/>
                  </a:moveTo>
                  <a:cubicBezTo>
                    <a:pt x="23" y="113"/>
                    <a:pt x="1" y="226"/>
                    <a:pt x="1" y="316"/>
                  </a:cubicBezTo>
                  <a:cubicBezTo>
                    <a:pt x="743" y="338"/>
                    <a:pt x="1485" y="383"/>
                    <a:pt x="2250" y="406"/>
                  </a:cubicBezTo>
                  <a:cubicBezTo>
                    <a:pt x="2250" y="293"/>
                    <a:pt x="2250" y="181"/>
                    <a:pt x="2272" y="68"/>
                  </a:cubicBezTo>
                  <a:cubicBezTo>
                    <a:pt x="2047" y="68"/>
                    <a:pt x="1822" y="68"/>
                    <a:pt x="1620" y="46"/>
                  </a:cubicBezTo>
                  <a:cubicBezTo>
                    <a:pt x="1080" y="46"/>
                    <a:pt x="563" y="23"/>
                    <a:pt x="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66"/>
            <p:cNvSpPr/>
            <p:nvPr/>
          </p:nvSpPr>
          <p:spPr>
            <a:xfrm>
              <a:off x="5018050" y="1379050"/>
              <a:ext cx="57350" cy="17450"/>
            </a:xfrm>
            <a:custGeom>
              <a:avLst/>
              <a:gdLst/>
              <a:ahLst/>
              <a:cxnLst/>
              <a:rect l="l" t="t" r="r" b="b"/>
              <a:pathLst>
                <a:path w="2294" h="698" extrusionOk="0">
                  <a:moveTo>
                    <a:pt x="23" y="1"/>
                  </a:moveTo>
                  <a:cubicBezTo>
                    <a:pt x="23" y="158"/>
                    <a:pt x="0" y="338"/>
                    <a:pt x="0" y="495"/>
                  </a:cubicBezTo>
                  <a:cubicBezTo>
                    <a:pt x="742" y="563"/>
                    <a:pt x="1507" y="630"/>
                    <a:pt x="2271" y="698"/>
                  </a:cubicBezTo>
                  <a:cubicBezTo>
                    <a:pt x="2271" y="540"/>
                    <a:pt x="2294" y="383"/>
                    <a:pt x="2294" y="203"/>
                  </a:cubicBezTo>
                  <a:cubicBezTo>
                    <a:pt x="2114" y="203"/>
                    <a:pt x="1911" y="180"/>
                    <a:pt x="1709" y="158"/>
                  </a:cubicBezTo>
                  <a:cubicBezTo>
                    <a:pt x="1169" y="113"/>
                    <a:pt x="607" y="45"/>
                    <a:pt x="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66"/>
            <p:cNvSpPr/>
            <p:nvPr/>
          </p:nvSpPr>
          <p:spPr>
            <a:xfrm>
              <a:off x="5012425" y="1439200"/>
              <a:ext cx="60175" cy="15200"/>
            </a:xfrm>
            <a:custGeom>
              <a:avLst/>
              <a:gdLst/>
              <a:ahLst/>
              <a:cxnLst/>
              <a:rect l="l" t="t" r="r" b="b"/>
              <a:pathLst>
                <a:path w="2407" h="608" extrusionOk="0">
                  <a:moveTo>
                    <a:pt x="68" y="0"/>
                  </a:moveTo>
                  <a:cubicBezTo>
                    <a:pt x="45" y="180"/>
                    <a:pt x="23" y="360"/>
                    <a:pt x="0" y="540"/>
                  </a:cubicBezTo>
                  <a:cubicBezTo>
                    <a:pt x="517" y="563"/>
                    <a:pt x="1057" y="585"/>
                    <a:pt x="1574" y="585"/>
                  </a:cubicBezTo>
                  <a:cubicBezTo>
                    <a:pt x="1844" y="585"/>
                    <a:pt x="2136" y="608"/>
                    <a:pt x="2406" y="608"/>
                  </a:cubicBezTo>
                  <a:cubicBezTo>
                    <a:pt x="2406" y="450"/>
                    <a:pt x="2406" y="293"/>
                    <a:pt x="2406" y="135"/>
                  </a:cubicBezTo>
                  <a:cubicBezTo>
                    <a:pt x="1619" y="90"/>
                    <a:pt x="832" y="45"/>
                    <a:pt x="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66"/>
            <p:cNvSpPr/>
            <p:nvPr/>
          </p:nvSpPr>
          <p:spPr>
            <a:xfrm>
              <a:off x="5000050" y="1492050"/>
              <a:ext cx="83225" cy="12950"/>
            </a:xfrm>
            <a:custGeom>
              <a:avLst/>
              <a:gdLst/>
              <a:ahLst/>
              <a:cxnLst/>
              <a:rect l="l" t="t" r="r" b="b"/>
              <a:pathLst>
                <a:path w="3329" h="518" extrusionOk="0">
                  <a:moveTo>
                    <a:pt x="158" y="0"/>
                  </a:moveTo>
                  <a:cubicBezTo>
                    <a:pt x="113" y="158"/>
                    <a:pt x="68" y="292"/>
                    <a:pt x="1" y="450"/>
                  </a:cubicBezTo>
                  <a:cubicBezTo>
                    <a:pt x="1102" y="472"/>
                    <a:pt x="2227" y="495"/>
                    <a:pt x="3328" y="517"/>
                  </a:cubicBezTo>
                  <a:cubicBezTo>
                    <a:pt x="3261" y="382"/>
                    <a:pt x="3171" y="247"/>
                    <a:pt x="3126" y="113"/>
                  </a:cubicBezTo>
                  <a:cubicBezTo>
                    <a:pt x="2339" y="90"/>
                    <a:pt x="1552" y="45"/>
                    <a:pt x="765" y="23"/>
                  </a:cubicBezTo>
                  <a:cubicBezTo>
                    <a:pt x="563" y="0"/>
                    <a:pt x="360" y="0"/>
                    <a:pt x="1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66"/>
            <p:cNvSpPr/>
            <p:nvPr/>
          </p:nvSpPr>
          <p:spPr>
            <a:xfrm>
              <a:off x="4965750" y="1538125"/>
              <a:ext cx="158000" cy="16350"/>
            </a:xfrm>
            <a:custGeom>
              <a:avLst/>
              <a:gdLst/>
              <a:ahLst/>
              <a:cxnLst/>
              <a:rect l="l" t="t" r="r" b="b"/>
              <a:pathLst>
                <a:path w="6320" h="654" extrusionOk="0">
                  <a:moveTo>
                    <a:pt x="428" y="1"/>
                  </a:moveTo>
                  <a:cubicBezTo>
                    <a:pt x="271" y="181"/>
                    <a:pt x="136" y="338"/>
                    <a:pt x="1" y="518"/>
                  </a:cubicBezTo>
                  <a:cubicBezTo>
                    <a:pt x="2092" y="586"/>
                    <a:pt x="4228" y="631"/>
                    <a:pt x="6319" y="653"/>
                  </a:cubicBezTo>
                  <a:cubicBezTo>
                    <a:pt x="6207" y="496"/>
                    <a:pt x="6095" y="361"/>
                    <a:pt x="5960" y="203"/>
                  </a:cubicBezTo>
                  <a:cubicBezTo>
                    <a:pt x="4768" y="158"/>
                    <a:pt x="3554" y="113"/>
                    <a:pt x="2339" y="68"/>
                  </a:cubicBezTo>
                  <a:cubicBezTo>
                    <a:pt x="1710" y="46"/>
                    <a:pt x="1058" y="23"/>
                    <a:pt x="4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66"/>
            <p:cNvSpPr/>
            <p:nvPr/>
          </p:nvSpPr>
          <p:spPr>
            <a:xfrm>
              <a:off x="5086625" y="1596050"/>
              <a:ext cx="41625" cy="12375"/>
            </a:xfrm>
            <a:custGeom>
              <a:avLst/>
              <a:gdLst/>
              <a:ahLst/>
              <a:cxnLst/>
              <a:rect l="l" t="t" r="r" b="b"/>
              <a:pathLst>
                <a:path w="1665" h="495" extrusionOk="0">
                  <a:moveTo>
                    <a:pt x="0" y="0"/>
                  </a:moveTo>
                  <a:lnTo>
                    <a:pt x="0" y="0"/>
                  </a:lnTo>
                  <a:cubicBezTo>
                    <a:pt x="113" y="157"/>
                    <a:pt x="225" y="292"/>
                    <a:pt x="338" y="450"/>
                  </a:cubicBezTo>
                  <a:cubicBezTo>
                    <a:pt x="675" y="472"/>
                    <a:pt x="1012" y="472"/>
                    <a:pt x="1349" y="495"/>
                  </a:cubicBezTo>
                  <a:cubicBezTo>
                    <a:pt x="1462" y="360"/>
                    <a:pt x="1574" y="247"/>
                    <a:pt x="1664" y="112"/>
                  </a:cubicBezTo>
                  <a:cubicBezTo>
                    <a:pt x="1125" y="67"/>
                    <a:pt x="562" y="4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66"/>
            <p:cNvSpPr/>
            <p:nvPr/>
          </p:nvSpPr>
          <p:spPr>
            <a:xfrm>
              <a:off x="4942150" y="1588175"/>
              <a:ext cx="59050" cy="13500"/>
            </a:xfrm>
            <a:custGeom>
              <a:avLst/>
              <a:gdLst/>
              <a:ahLst/>
              <a:cxnLst/>
              <a:rect l="l" t="t" r="r" b="b"/>
              <a:pathLst>
                <a:path w="2362" h="540" extrusionOk="0">
                  <a:moveTo>
                    <a:pt x="0" y="0"/>
                  </a:moveTo>
                  <a:lnTo>
                    <a:pt x="0" y="0"/>
                  </a:lnTo>
                  <a:cubicBezTo>
                    <a:pt x="90" y="158"/>
                    <a:pt x="203" y="315"/>
                    <a:pt x="315" y="472"/>
                  </a:cubicBezTo>
                  <a:cubicBezTo>
                    <a:pt x="877" y="495"/>
                    <a:pt x="1440" y="517"/>
                    <a:pt x="2002" y="540"/>
                  </a:cubicBezTo>
                  <a:cubicBezTo>
                    <a:pt x="2114" y="405"/>
                    <a:pt x="2227" y="270"/>
                    <a:pt x="2361" y="113"/>
                  </a:cubicBezTo>
                  <a:cubicBezTo>
                    <a:pt x="1574" y="68"/>
                    <a:pt x="787" y="4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66"/>
            <p:cNvSpPr/>
            <p:nvPr/>
          </p:nvSpPr>
          <p:spPr>
            <a:xfrm>
              <a:off x="4505350" y="1336325"/>
              <a:ext cx="470000" cy="761725"/>
            </a:xfrm>
            <a:custGeom>
              <a:avLst/>
              <a:gdLst/>
              <a:ahLst/>
              <a:cxnLst/>
              <a:rect l="l" t="t" r="r" b="b"/>
              <a:pathLst>
                <a:path w="18800" h="30469" extrusionOk="0">
                  <a:moveTo>
                    <a:pt x="14122" y="113"/>
                  </a:moveTo>
                  <a:cubicBezTo>
                    <a:pt x="14122" y="113"/>
                    <a:pt x="14145" y="68"/>
                    <a:pt x="14167" y="68"/>
                  </a:cubicBezTo>
                  <a:cubicBezTo>
                    <a:pt x="15111" y="1"/>
                    <a:pt x="16123" y="473"/>
                    <a:pt x="16820" y="923"/>
                  </a:cubicBezTo>
                  <a:cubicBezTo>
                    <a:pt x="17517" y="1417"/>
                    <a:pt x="18035" y="2047"/>
                    <a:pt x="18259" y="2856"/>
                  </a:cubicBezTo>
                  <a:cubicBezTo>
                    <a:pt x="18597" y="4183"/>
                    <a:pt x="18102" y="6072"/>
                    <a:pt x="18080" y="7781"/>
                  </a:cubicBezTo>
                  <a:cubicBezTo>
                    <a:pt x="18057" y="8748"/>
                    <a:pt x="18170" y="9422"/>
                    <a:pt x="18327" y="10074"/>
                  </a:cubicBezTo>
                  <a:cubicBezTo>
                    <a:pt x="18462" y="10749"/>
                    <a:pt x="18709" y="11401"/>
                    <a:pt x="18732" y="12210"/>
                  </a:cubicBezTo>
                  <a:cubicBezTo>
                    <a:pt x="18799" y="13537"/>
                    <a:pt x="18349" y="14729"/>
                    <a:pt x="18057" y="15920"/>
                  </a:cubicBezTo>
                  <a:cubicBezTo>
                    <a:pt x="17787" y="17090"/>
                    <a:pt x="17472" y="18237"/>
                    <a:pt x="17225" y="19451"/>
                  </a:cubicBezTo>
                  <a:cubicBezTo>
                    <a:pt x="16978" y="20777"/>
                    <a:pt x="16933" y="22104"/>
                    <a:pt x="17113" y="23318"/>
                  </a:cubicBezTo>
                  <a:cubicBezTo>
                    <a:pt x="17270" y="24622"/>
                    <a:pt x="17630" y="26376"/>
                    <a:pt x="17090" y="27501"/>
                  </a:cubicBezTo>
                  <a:cubicBezTo>
                    <a:pt x="16685" y="28355"/>
                    <a:pt x="15966" y="28985"/>
                    <a:pt x="15089" y="29232"/>
                  </a:cubicBezTo>
                  <a:cubicBezTo>
                    <a:pt x="13965" y="29524"/>
                    <a:pt x="12818" y="29255"/>
                    <a:pt x="11536" y="29300"/>
                  </a:cubicBezTo>
                  <a:cubicBezTo>
                    <a:pt x="10457" y="29344"/>
                    <a:pt x="9378" y="29547"/>
                    <a:pt x="8366" y="29794"/>
                  </a:cubicBezTo>
                  <a:cubicBezTo>
                    <a:pt x="7331" y="30019"/>
                    <a:pt x="6432" y="30334"/>
                    <a:pt x="5308" y="30401"/>
                  </a:cubicBezTo>
                  <a:cubicBezTo>
                    <a:pt x="4161" y="30469"/>
                    <a:pt x="3104" y="29997"/>
                    <a:pt x="2407" y="29524"/>
                  </a:cubicBezTo>
                  <a:cubicBezTo>
                    <a:pt x="923" y="28513"/>
                    <a:pt x="1" y="26714"/>
                    <a:pt x="181" y="24330"/>
                  </a:cubicBezTo>
                  <a:cubicBezTo>
                    <a:pt x="271" y="23206"/>
                    <a:pt x="586" y="22149"/>
                    <a:pt x="900" y="21160"/>
                  </a:cubicBezTo>
                  <a:cubicBezTo>
                    <a:pt x="1800" y="18371"/>
                    <a:pt x="3194" y="15898"/>
                    <a:pt x="4206" y="12975"/>
                  </a:cubicBezTo>
                  <a:cubicBezTo>
                    <a:pt x="4903" y="11019"/>
                    <a:pt x="5443" y="9017"/>
                    <a:pt x="6230" y="7308"/>
                  </a:cubicBezTo>
                  <a:cubicBezTo>
                    <a:pt x="7017" y="5577"/>
                    <a:pt x="8006" y="4115"/>
                    <a:pt x="9288" y="2744"/>
                  </a:cubicBezTo>
                  <a:cubicBezTo>
                    <a:pt x="9850" y="2137"/>
                    <a:pt x="10524" y="1485"/>
                    <a:pt x="11289" y="990"/>
                  </a:cubicBezTo>
                  <a:cubicBezTo>
                    <a:pt x="12076" y="518"/>
                    <a:pt x="12930" y="136"/>
                    <a:pt x="14122" y="11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66"/>
            <p:cNvSpPr/>
            <p:nvPr/>
          </p:nvSpPr>
          <p:spPr>
            <a:xfrm>
              <a:off x="4889875" y="1366125"/>
              <a:ext cx="80400" cy="238375"/>
            </a:xfrm>
            <a:custGeom>
              <a:avLst/>
              <a:gdLst/>
              <a:ahLst/>
              <a:cxnLst/>
              <a:rect l="l" t="t" r="r" b="b"/>
              <a:pathLst>
                <a:path w="3216" h="9535" extrusionOk="0">
                  <a:moveTo>
                    <a:pt x="1754" y="0"/>
                  </a:moveTo>
                  <a:cubicBezTo>
                    <a:pt x="1776" y="18"/>
                    <a:pt x="1798" y="36"/>
                    <a:pt x="1820" y="54"/>
                  </a:cubicBezTo>
                  <a:lnTo>
                    <a:pt x="1820" y="54"/>
                  </a:lnTo>
                  <a:cubicBezTo>
                    <a:pt x="1813" y="43"/>
                    <a:pt x="1806" y="33"/>
                    <a:pt x="1799" y="23"/>
                  </a:cubicBezTo>
                  <a:cubicBezTo>
                    <a:pt x="1777" y="23"/>
                    <a:pt x="1777" y="0"/>
                    <a:pt x="1754" y="0"/>
                  </a:cubicBezTo>
                  <a:close/>
                  <a:moveTo>
                    <a:pt x="1820" y="54"/>
                  </a:moveTo>
                  <a:cubicBezTo>
                    <a:pt x="2065" y="420"/>
                    <a:pt x="2381" y="1075"/>
                    <a:pt x="2271" y="1687"/>
                  </a:cubicBezTo>
                  <a:cubicBezTo>
                    <a:pt x="2181" y="2114"/>
                    <a:pt x="1687" y="2429"/>
                    <a:pt x="1304" y="2766"/>
                  </a:cubicBezTo>
                  <a:cubicBezTo>
                    <a:pt x="945" y="3058"/>
                    <a:pt x="562" y="3463"/>
                    <a:pt x="360" y="3913"/>
                  </a:cubicBezTo>
                  <a:cubicBezTo>
                    <a:pt x="0" y="4790"/>
                    <a:pt x="248" y="5824"/>
                    <a:pt x="697" y="6409"/>
                  </a:cubicBezTo>
                  <a:cubicBezTo>
                    <a:pt x="967" y="6769"/>
                    <a:pt x="1507" y="7061"/>
                    <a:pt x="1889" y="7421"/>
                  </a:cubicBezTo>
                  <a:cubicBezTo>
                    <a:pt x="2091" y="7623"/>
                    <a:pt x="2384" y="8005"/>
                    <a:pt x="2564" y="8320"/>
                  </a:cubicBezTo>
                  <a:cubicBezTo>
                    <a:pt x="2676" y="8590"/>
                    <a:pt x="2811" y="9197"/>
                    <a:pt x="3103" y="9534"/>
                  </a:cubicBezTo>
                  <a:cubicBezTo>
                    <a:pt x="3036" y="9332"/>
                    <a:pt x="2991" y="9107"/>
                    <a:pt x="2946" y="8882"/>
                  </a:cubicBezTo>
                  <a:cubicBezTo>
                    <a:pt x="2789" y="8230"/>
                    <a:pt x="2676" y="7556"/>
                    <a:pt x="2699" y="6589"/>
                  </a:cubicBezTo>
                  <a:cubicBezTo>
                    <a:pt x="2721" y="4880"/>
                    <a:pt x="3216" y="2991"/>
                    <a:pt x="2878" y="1664"/>
                  </a:cubicBezTo>
                  <a:cubicBezTo>
                    <a:pt x="2706" y="1017"/>
                    <a:pt x="2327" y="474"/>
                    <a:pt x="1820" y="5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66"/>
            <p:cNvSpPr/>
            <p:nvPr/>
          </p:nvSpPr>
          <p:spPr>
            <a:xfrm>
              <a:off x="4505350" y="1865875"/>
              <a:ext cx="440750" cy="230650"/>
            </a:xfrm>
            <a:custGeom>
              <a:avLst/>
              <a:gdLst/>
              <a:ahLst/>
              <a:cxnLst/>
              <a:rect l="l" t="t" r="r" b="b"/>
              <a:pathLst>
                <a:path w="17630" h="9226" extrusionOk="0">
                  <a:moveTo>
                    <a:pt x="17023" y="0"/>
                  </a:moveTo>
                  <a:lnTo>
                    <a:pt x="17023" y="0"/>
                  </a:lnTo>
                  <a:cubicBezTo>
                    <a:pt x="15966" y="1687"/>
                    <a:pt x="14437" y="2766"/>
                    <a:pt x="12481" y="3575"/>
                  </a:cubicBezTo>
                  <a:cubicBezTo>
                    <a:pt x="11311" y="4070"/>
                    <a:pt x="10255" y="4610"/>
                    <a:pt x="9198" y="5442"/>
                  </a:cubicBezTo>
                  <a:cubicBezTo>
                    <a:pt x="8208" y="6229"/>
                    <a:pt x="7241" y="7083"/>
                    <a:pt x="5982" y="7420"/>
                  </a:cubicBezTo>
                  <a:cubicBezTo>
                    <a:pt x="5690" y="7499"/>
                    <a:pt x="5353" y="7539"/>
                    <a:pt x="5007" y="7539"/>
                  </a:cubicBezTo>
                  <a:cubicBezTo>
                    <a:pt x="4661" y="7539"/>
                    <a:pt x="4307" y="7499"/>
                    <a:pt x="3981" y="7420"/>
                  </a:cubicBezTo>
                  <a:cubicBezTo>
                    <a:pt x="2767" y="7128"/>
                    <a:pt x="1710" y="5981"/>
                    <a:pt x="1193" y="4902"/>
                  </a:cubicBezTo>
                  <a:cubicBezTo>
                    <a:pt x="945" y="4340"/>
                    <a:pt x="743" y="3688"/>
                    <a:pt x="653" y="2856"/>
                  </a:cubicBezTo>
                  <a:cubicBezTo>
                    <a:pt x="608" y="2631"/>
                    <a:pt x="586" y="2069"/>
                    <a:pt x="563" y="1664"/>
                  </a:cubicBezTo>
                  <a:cubicBezTo>
                    <a:pt x="541" y="1529"/>
                    <a:pt x="541" y="1394"/>
                    <a:pt x="518" y="1282"/>
                  </a:cubicBezTo>
                  <a:cubicBezTo>
                    <a:pt x="361" y="1866"/>
                    <a:pt x="248" y="2496"/>
                    <a:pt x="181" y="3148"/>
                  </a:cubicBezTo>
                  <a:cubicBezTo>
                    <a:pt x="1" y="5532"/>
                    <a:pt x="923" y="7331"/>
                    <a:pt x="2407" y="8342"/>
                  </a:cubicBezTo>
                  <a:cubicBezTo>
                    <a:pt x="3059" y="8784"/>
                    <a:pt x="4026" y="9226"/>
                    <a:pt x="5087" y="9226"/>
                  </a:cubicBezTo>
                  <a:cubicBezTo>
                    <a:pt x="5160" y="9226"/>
                    <a:pt x="5234" y="9224"/>
                    <a:pt x="5308" y="9219"/>
                  </a:cubicBezTo>
                  <a:cubicBezTo>
                    <a:pt x="6432" y="9152"/>
                    <a:pt x="7331" y="8837"/>
                    <a:pt x="8366" y="8612"/>
                  </a:cubicBezTo>
                  <a:cubicBezTo>
                    <a:pt x="9378" y="8365"/>
                    <a:pt x="10457" y="8162"/>
                    <a:pt x="11536" y="8118"/>
                  </a:cubicBezTo>
                  <a:cubicBezTo>
                    <a:pt x="11639" y="8114"/>
                    <a:pt x="11742" y="8112"/>
                    <a:pt x="11843" y="8112"/>
                  </a:cubicBezTo>
                  <a:cubicBezTo>
                    <a:pt x="12545" y="8112"/>
                    <a:pt x="13209" y="8188"/>
                    <a:pt x="13852" y="8188"/>
                  </a:cubicBezTo>
                  <a:cubicBezTo>
                    <a:pt x="14271" y="8188"/>
                    <a:pt x="14681" y="8156"/>
                    <a:pt x="15089" y="8050"/>
                  </a:cubicBezTo>
                  <a:cubicBezTo>
                    <a:pt x="15966" y="7803"/>
                    <a:pt x="16685" y="7173"/>
                    <a:pt x="17090" y="6319"/>
                  </a:cubicBezTo>
                  <a:cubicBezTo>
                    <a:pt x="17630" y="5194"/>
                    <a:pt x="17270" y="3463"/>
                    <a:pt x="17113" y="2136"/>
                  </a:cubicBezTo>
                  <a:cubicBezTo>
                    <a:pt x="17000" y="1462"/>
                    <a:pt x="16978" y="742"/>
                    <a:pt x="170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66"/>
            <p:cNvSpPr/>
            <p:nvPr/>
          </p:nvSpPr>
          <p:spPr>
            <a:xfrm>
              <a:off x="4734725" y="1406600"/>
              <a:ext cx="54550" cy="47250"/>
            </a:xfrm>
            <a:custGeom>
              <a:avLst/>
              <a:gdLst/>
              <a:ahLst/>
              <a:cxnLst/>
              <a:rect l="l" t="t" r="r" b="b"/>
              <a:pathLst>
                <a:path w="2182" h="1890" extrusionOk="0">
                  <a:moveTo>
                    <a:pt x="1552" y="23"/>
                  </a:moveTo>
                  <a:cubicBezTo>
                    <a:pt x="2069" y="0"/>
                    <a:pt x="2181" y="562"/>
                    <a:pt x="1912" y="1035"/>
                  </a:cubicBezTo>
                  <a:cubicBezTo>
                    <a:pt x="1732" y="1372"/>
                    <a:pt x="1192" y="1889"/>
                    <a:pt x="810" y="1799"/>
                  </a:cubicBezTo>
                  <a:cubicBezTo>
                    <a:pt x="0" y="1574"/>
                    <a:pt x="922" y="270"/>
                    <a:pt x="1259" y="68"/>
                  </a:cubicBezTo>
                  <a:cubicBezTo>
                    <a:pt x="1349" y="23"/>
                    <a:pt x="1484" y="23"/>
                    <a:pt x="15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66"/>
            <p:cNvSpPr/>
            <p:nvPr/>
          </p:nvSpPr>
          <p:spPr>
            <a:xfrm>
              <a:off x="4644200" y="1463925"/>
              <a:ext cx="111900" cy="164175"/>
            </a:xfrm>
            <a:custGeom>
              <a:avLst/>
              <a:gdLst/>
              <a:ahLst/>
              <a:cxnLst/>
              <a:rect l="l" t="t" r="r" b="b"/>
              <a:pathLst>
                <a:path w="4476" h="6567" extrusionOk="0">
                  <a:moveTo>
                    <a:pt x="3576" y="46"/>
                  </a:moveTo>
                  <a:cubicBezTo>
                    <a:pt x="4476" y="1"/>
                    <a:pt x="3891" y="1507"/>
                    <a:pt x="3644" y="2137"/>
                  </a:cubicBezTo>
                  <a:cubicBezTo>
                    <a:pt x="3127" y="3374"/>
                    <a:pt x="2474" y="4408"/>
                    <a:pt x="1800" y="5352"/>
                  </a:cubicBezTo>
                  <a:cubicBezTo>
                    <a:pt x="1530" y="5780"/>
                    <a:pt x="990" y="6567"/>
                    <a:pt x="473" y="6387"/>
                  </a:cubicBezTo>
                  <a:cubicBezTo>
                    <a:pt x="1" y="6229"/>
                    <a:pt x="361" y="5083"/>
                    <a:pt x="563" y="4520"/>
                  </a:cubicBezTo>
                  <a:cubicBezTo>
                    <a:pt x="1080" y="3104"/>
                    <a:pt x="1530" y="2339"/>
                    <a:pt x="2295" y="1260"/>
                  </a:cubicBezTo>
                  <a:cubicBezTo>
                    <a:pt x="2609" y="833"/>
                    <a:pt x="3127" y="91"/>
                    <a:pt x="3576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66"/>
            <p:cNvSpPr/>
            <p:nvPr/>
          </p:nvSpPr>
          <p:spPr>
            <a:xfrm>
              <a:off x="4532350" y="1925450"/>
              <a:ext cx="81525" cy="152925"/>
            </a:xfrm>
            <a:custGeom>
              <a:avLst/>
              <a:gdLst/>
              <a:ahLst/>
              <a:cxnLst/>
              <a:rect l="l" t="t" r="r" b="b"/>
              <a:pathLst>
                <a:path w="3261" h="6117" extrusionOk="0">
                  <a:moveTo>
                    <a:pt x="180" y="788"/>
                  </a:moveTo>
                  <a:cubicBezTo>
                    <a:pt x="270" y="518"/>
                    <a:pt x="607" y="1"/>
                    <a:pt x="1147" y="226"/>
                  </a:cubicBezTo>
                  <a:cubicBezTo>
                    <a:pt x="1844" y="518"/>
                    <a:pt x="2069" y="2047"/>
                    <a:pt x="2249" y="2631"/>
                  </a:cubicBezTo>
                  <a:cubicBezTo>
                    <a:pt x="2496" y="3351"/>
                    <a:pt x="3261" y="4588"/>
                    <a:pt x="2699" y="5217"/>
                  </a:cubicBezTo>
                  <a:cubicBezTo>
                    <a:pt x="1867" y="6117"/>
                    <a:pt x="1035" y="4093"/>
                    <a:pt x="765" y="3396"/>
                  </a:cubicBezTo>
                  <a:cubicBezTo>
                    <a:pt x="630" y="3014"/>
                    <a:pt x="540" y="2631"/>
                    <a:pt x="428" y="2294"/>
                  </a:cubicBezTo>
                  <a:cubicBezTo>
                    <a:pt x="248" y="1755"/>
                    <a:pt x="0" y="1327"/>
                    <a:pt x="180" y="7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66"/>
            <p:cNvSpPr/>
            <p:nvPr/>
          </p:nvSpPr>
          <p:spPr>
            <a:xfrm>
              <a:off x="4856150" y="1717450"/>
              <a:ext cx="65775" cy="126525"/>
            </a:xfrm>
            <a:custGeom>
              <a:avLst/>
              <a:gdLst/>
              <a:ahLst/>
              <a:cxnLst/>
              <a:rect l="l" t="t" r="r" b="b"/>
              <a:pathLst>
                <a:path w="2631" h="5061" extrusionOk="0">
                  <a:moveTo>
                    <a:pt x="1934" y="136"/>
                  </a:moveTo>
                  <a:cubicBezTo>
                    <a:pt x="2631" y="878"/>
                    <a:pt x="2564" y="5060"/>
                    <a:pt x="1147" y="4970"/>
                  </a:cubicBezTo>
                  <a:cubicBezTo>
                    <a:pt x="0" y="4880"/>
                    <a:pt x="135" y="1170"/>
                    <a:pt x="967" y="293"/>
                  </a:cubicBezTo>
                  <a:cubicBezTo>
                    <a:pt x="1169" y="68"/>
                    <a:pt x="1372" y="1"/>
                    <a:pt x="1934" y="1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66"/>
            <p:cNvSpPr/>
            <p:nvPr/>
          </p:nvSpPr>
          <p:spPr>
            <a:xfrm>
              <a:off x="4785300" y="1824825"/>
              <a:ext cx="63000" cy="63000"/>
            </a:xfrm>
            <a:custGeom>
              <a:avLst/>
              <a:gdLst/>
              <a:ahLst/>
              <a:cxnLst/>
              <a:rect l="l" t="t" r="r" b="b"/>
              <a:pathLst>
                <a:path w="2520" h="2520" extrusionOk="0">
                  <a:moveTo>
                    <a:pt x="1193" y="316"/>
                  </a:moveTo>
                  <a:cubicBezTo>
                    <a:pt x="2519" y="1"/>
                    <a:pt x="2407" y="2092"/>
                    <a:pt x="1620" y="2272"/>
                  </a:cubicBezTo>
                  <a:cubicBezTo>
                    <a:pt x="518" y="2519"/>
                    <a:pt x="1" y="608"/>
                    <a:pt x="1193" y="3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66"/>
            <p:cNvSpPr/>
            <p:nvPr/>
          </p:nvSpPr>
          <p:spPr>
            <a:xfrm>
              <a:off x="4864575" y="1885550"/>
              <a:ext cx="56800" cy="79275"/>
            </a:xfrm>
            <a:custGeom>
              <a:avLst/>
              <a:gdLst/>
              <a:ahLst/>
              <a:cxnLst/>
              <a:rect l="l" t="t" r="r" b="b"/>
              <a:pathLst>
                <a:path w="2272" h="3171" extrusionOk="0">
                  <a:moveTo>
                    <a:pt x="967" y="45"/>
                  </a:moveTo>
                  <a:cubicBezTo>
                    <a:pt x="2272" y="0"/>
                    <a:pt x="2092" y="3171"/>
                    <a:pt x="877" y="3081"/>
                  </a:cubicBezTo>
                  <a:cubicBezTo>
                    <a:pt x="383" y="3036"/>
                    <a:pt x="270" y="2676"/>
                    <a:pt x="158" y="2046"/>
                  </a:cubicBezTo>
                  <a:cubicBezTo>
                    <a:pt x="0" y="1102"/>
                    <a:pt x="45" y="90"/>
                    <a:pt x="967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66"/>
            <p:cNvSpPr/>
            <p:nvPr/>
          </p:nvSpPr>
          <p:spPr>
            <a:xfrm>
              <a:off x="5103475" y="1350950"/>
              <a:ext cx="440200" cy="782525"/>
            </a:xfrm>
            <a:custGeom>
              <a:avLst/>
              <a:gdLst/>
              <a:ahLst/>
              <a:cxnLst/>
              <a:rect l="l" t="t" r="r" b="b"/>
              <a:pathLst>
                <a:path w="17608" h="31301" extrusionOk="0">
                  <a:moveTo>
                    <a:pt x="5802" y="180"/>
                  </a:moveTo>
                  <a:cubicBezTo>
                    <a:pt x="5802" y="180"/>
                    <a:pt x="5780" y="158"/>
                    <a:pt x="5780" y="158"/>
                  </a:cubicBezTo>
                  <a:cubicBezTo>
                    <a:pt x="4835" y="0"/>
                    <a:pt x="3779" y="382"/>
                    <a:pt x="3059" y="787"/>
                  </a:cubicBezTo>
                  <a:cubicBezTo>
                    <a:pt x="2294" y="1214"/>
                    <a:pt x="1732" y="1799"/>
                    <a:pt x="1440" y="2586"/>
                  </a:cubicBezTo>
                  <a:cubicBezTo>
                    <a:pt x="990" y="3868"/>
                    <a:pt x="1328" y="5802"/>
                    <a:pt x="1193" y="7510"/>
                  </a:cubicBezTo>
                  <a:cubicBezTo>
                    <a:pt x="1125" y="8477"/>
                    <a:pt x="968" y="9107"/>
                    <a:pt x="765" y="9759"/>
                  </a:cubicBezTo>
                  <a:cubicBezTo>
                    <a:pt x="563" y="10434"/>
                    <a:pt x="271" y="11041"/>
                    <a:pt x="158" y="11850"/>
                  </a:cubicBezTo>
                  <a:cubicBezTo>
                    <a:pt x="1" y="13177"/>
                    <a:pt x="316" y="14414"/>
                    <a:pt x="518" y="15605"/>
                  </a:cubicBezTo>
                  <a:cubicBezTo>
                    <a:pt x="698" y="16797"/>
                    <a:pt x="900" y="17966"/>
                    <a:pt x="1035" y="19203"/>
                  </a:cubicBezTo>
                  <a:cubicBezTo>
                    <a:pt x="1193" y="20552"/>
                    <a:pt x="1103" y="21856"/>
                    <a:pt x="833" y="23071"/>
                  </a:cubicBezTo>
                  <a:cubicBezTo>
                    <a:pt x="541" y="24352"/>
                    <a:pt x="46" y="26061"/>
                    <a:pt x="496" y="27230"/>
                  </a:cubicBezTo>
                  <a:cubicBezTo>
                    <a:pt x="810" y="28107"/>
                    <a:pt x="1485" y="28804"/>
                    <a:pt x="2339" y="29119"/>
                  </a:cubicBezTo>
                  <a:cubicBezTo>
                    <a:pt x="3441" y="29502"/>
                    <a:pt x="4611" y="29344"/>
                    <a:pt x="5870" y="29502"/>
                  </a:cubicBezTo>
                  <a:cubicBezTo>
                    <a:pt x="6927" y="29659"/>
                    <a:pt x="8006" y="29929"/>
                    <a:pt x="8995" y="30266"/>
                  </a:cubicBezTo>
                  <a:cubicBezTo>
                    <a:pt x="10007" y="30581"/>
                    <a:pt x="10862" y="30986"/>
                    <a:pt x="11986" y="31143"/>
                  </a:cubicBezTo>
                  <a:cubicBezTo>
                    <a:pt x="13110" y="31300"/>
                    <a:pt x="14212" y="30918"/>
                    <a:pt x="14932" y="30513"/>
                  </a:cubicBezTo>
                  <a:cubicBezTo>
                    <a:pt x="16506" y="29636"/>
                    <a:pt x="17585" y="27928"/>
                    <a:pt x="17607" y="25522"/>
                  </a:cubicBezTo>
                  <a:cubicBezTo>
                    <a:pt x="17607" y="24397"/>
                    <a:pt x="17382" y="23318"/>
                    <a:pt x="17158" y="22306"/>
                  </a:cubicBezTo>
                  <a:cubicBezTo>
                    <a:pt x="16506" y="19450"/>
                    <a:pt x="15336" y="16865"/>
                    <a:pt x="14572" y="13874"/>
                  </a:cubicBezTo>
                  <a:cubicBezTo>
                    <a:pt x="14055" y="11850"/>
                    <a:pt x="13672" y="9804"/>
                    <a:pt x="13043" y="8050"/>
                  </a:cubicBezTo>
                  <a:cubicBezTo>
                    <a:pt x="12413" y="6251"/>
                    <a:pt x="11559" y="4722"/>
                    <a:pt x="10389" y="3238"/>
                  </a:cubicBezTo>
                  <a:cubicBezTo>
                    <a:pt x="9872" y="2586"/>
                    <a:pt x="9265" y="1867"/>
                    <a:pt x="8546" y="1327"/>
                  </a:cubicBezTo>
                  <a:cubicBezTo>
                    <a:pt x="7804" y="765"/>
                    <a:pt x="6994" y="338"/>
                    <a:pt x="5802" y="18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66"/>
            <p:cNvSpPr/>
            <p:nvPr/>
          </p:nvSpPr>
          <p:spPr>
            <a:xfrm>
              <a:off x="5116975" y="1376250"/>
              <a:ext cx="87725" cy="235000"/>
            </a:xfrm>
            <a:custGeom>
              <a:avLst/>
              <a:gdLst/>
              <a:ahLst/>
              <a:cxnLst/>
              <a:rect l="l" t="t" r="r" b="b"/>
              <a:pathLst>
                <a:path w="3509" h="9400" extrusionOk="0">
                  <a:moveTo>
                    <a:pt x="2159" y="0"/>
                  </a:moveTo>
                  <a:lnTo>
                    <a:pt x="2159" y="0"/>
                  </a:lnTo>
                  <a:cubicBezTo>
                    <a:pt x="1575" y="382"/>
                    <a:pt x="1147" y="922"/>
                    <a:pt x="900" y="1574"/>
                  </a:cubicBezTo>
                  <a:cubicBezTo>
                    <a:pt x="450" y="2856"/>
                    <a:pt x="788" y="4790"/>
                    <a:pt x="653" y="6498"/>
                  </a:cubicBezTo>
                  <a:cubicBezTo>
                    <a:pt x="585" y="7465"/>
                    <a:pt x="428" y="8095"/>
                    <a:pt x="225" y="8747"/>
                  </a:cubicBezTo>
                  <a:cubicBezTo>
                    <a:pt x="158" y="8972"/>
                    <a:pt x="91" y="9174"/>
                    <a:pt x="1" y="9399"/>
                  </a:cubicBezTo>
                  <a:cubicBezTo>
                    <a:pt x="315" y="9084"/>
                    <a:pt x="518" y="8477"/>
                    <a:pt x="653" y="8230"/>
                  </a:cubicBezTo>
                  <a:cubicBezTo>
                    <a:pt x="855" y="7915"/>
                    <a:pt x="1170" y="7555"/>
                    <a:pt x="1417" y="7375"/>
                  </a:cubicBezTo>
                  <a:cubicBezTo>
                    <a:pt x="1822" y="7061"/>
                    <a:pt x="2362" y="6836"/>
                    <a:pt x="2676" y="6476"/>
                  </a:cubicBezTo>
                  <a:cubicBezTo>
                    <a:pt x="3171" y="5936"/>
                    <a:pt x="3508" y="4924"/>
                    <a:pt x="3216" y="4025"/>
                  </a:cubicBezTo>
                  <a:cubicBezTo>
                    <a:pt x="3059" y="3575"/>
                    <a:pt x="2721" y="3126"/>
                    <a:pt x="2384" y="2788"/>
                  </a:cubicBezTo>
                  <a:cubicBezTo>
                    <a:pt x="2024" y="2429"/>
                    <a:pt x="1575" y="2069"/>
                    <a:pt x="1507" y="1642"/>
                  </a:cubicBezTo>
                  <a:cubicBezTo>
                    <a:pt x="1440" y="1012"/>
                    <a:pt x="1844" y="360"/>
                    <a:pt x="2137" y="23"/>
                  </a:cubicBezTo>
                  <a:cubicBezTo>
                    <a:pt x="2137" y="23"/>
                    <a:pt x="2159" y="0"/>
                    <a:pt x="21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66"/>
            <p:cNvSpPr/>
            <p:nvPr/>
          </p:nvSpPr>
          <p:spPr>
            <a:xfrm>
              <a:off x="5104600" y="1874850"/>
              <a:ext cx="439075" cy="255600"/>
            </a:xfrm>
            <a:custGeom>
              <a:avLst/>
              <a:gdLst/>
              <a:ahLst/>
              <a:cxnLst/>
              <a:rect l="l" t="t" r="r" b="b"/>
              <a:pathLst>
                <a:path w="17563" h="10224" extrusionOk="0">
                  <a:moveTo>
                    <a:pt x="1058" y="1"/>
                  </a:moveTo>
                  <a:cubicBezTo>
                    <a:pt x="1035" y="720"/>
                    <a:pt x="945" y="1440"/>
                    <a:pt x="788" y="2115"/>
                  </a:cubicBezTo>
                  <a:cubicBezTo>
                    <a:pt x="496" y="3396"/>
                    <a:pt x="1" y="5105"/>
                    <a:pt x="451" y="6274"/>
                  </a:cubicBezTo>
                  <a:cubicBezTo>
                    <a:pt x="765" y="7151"/>
                    <a:pt x="1440" y="7848"/>
                    <a:pt x="2294" y="8163"/>
                  </a:cubicBezTo>
                  <a:cubicBezTo>
                    <a:pt x="3396" y="8546"/>
                    <a:pt x="4566" y="8388"/>
                    <a:pt x="5825" y="8546"/>
                  </a:cubicBezTo>
                  <a:cubicBezTo>
                    <a:pt x="6882" y="8703"/>
                    <a:pt x="7961" y="8973"/>
                    <a:pt x="8950" y="9310"/>
                  </a:cubicBezTo>
                  <a:cubicBezTo>
                    <a:pt x="9962" y="9625"/>
                    <a:pt x="10817" y="10030"/>
                    <a:pt x="11941" y="10187"/>
                  </a:cubicBezTo>
                  <a:cubicBezTo>
                    <a:pt x="12118" y="10212"/>
                    <a:pt x="12295" y="10223"/>
                    <a:pt x="12470" y="10223"/>
                  </a:cubicBezTo>
                  <a:cubicBezTo>
                    <a:pt x="13403" y="10223"/>
                    <a:pt x="14280" y="9898"/>
                    <a:pt x="14887" y="9557"/>
                  </a:cubicBezTo>
                  <a:cubicBezTo>
                    <a:pt x="16461" y="8680"/>
                    <a:pt x="17540" y="6972"/>
                    <a:pt x="17562" y="4566"/>
                  </a:cubicBezTo>
                  <a:cubicBezTo>
                    <a:pt x="17562" y="3913"/>
                    <a:pt x="17495" y="3284"/>
                    <a:pt x="17382" y="2677"/>
                  </a:cubicBezTo>
                  <a:cubicBezTo>
                    <a:pt x="17360" y="2812"/>
                    <a:pt x="17337" y="2947"/>
                    <a:pt x="17315" y="3059"/>
                  </a:cubicBezTo>
                  <a:cubicBezTo>
                    <a:pt x="17248" y="3464"/>
                    <a:pt x="17180" y="4026"/>
                    <a:pt x="17135" y="4251"/>
                  </a:cubicBezTo>
                  <a:cubicBezTo>
                    <a:pt x="16955" y="5060"/>
                    <a:pt x="16708" y="5690"/>
                    <a:pt x="16393" y="6229"/>
                  </a:cubicBezTo>
                  <a:cubicBezTo>
                    <a:pt x="15786" y="7264"/>
                    <a:pt x="14639" y="8298"/>
                    <a:pt x="13402" y="8501"/>
                  </a:cubicBezTo>
                  <a:cubicBezTo>
                    <a:pt x="13208" y="8534"/>
                    <a:pt x="13005" y="8550"/>
                    <a:pt x="12798" y="8550"/>
                  </a:cubicBezTo>
                  <a:cubicBezTo>
                    <a:pt x="12311" y="8550"/>
                    <a:pt x="11812" y="8463"/>
                    <a:pt x="11401" y="8321"/>
                  </a:cubicBezTo>
                  <a:cubicBezTo>
                    <a:pt x="10187" y="7893"/>
                    <a:pt x="9288" y="6949"/>
                    <a:pt x="8366" y="6072"/>
                  </a:cubicBezTo>
                  <a:cubicBezTo>
                    <a:pt x="7399" y="5173"/>
                    <a:pt x="6409" y="4521"/>
                    <a:pt x="5263" y="3936"/>
                  </a:cubicBezTo>
                  <a:cubicBezTo>
                    <a:pt x="3396" y="2947"/>
                    <a:pt x="1957" y="1777"/>
                    <a:pt x="1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66"/>
            <p:cNvSpPr/>
            <p:nvPr/>
          </p:nvSpPr>
          <p:spPr>
            <a:xfrm>
              <a:off x="5310925" y="1429075"/>
              <a:ext cx="51725" cy="49500"/>
            </a:xfrm>
            <a:custGeom>
              <a:avLst/>
              <a:gdLst/>
              <a:ahLst/>
              <a:cxnLst/>
              <a:rect l="l" t="t" r="r" b="b"/>
              <a:pathLst>
                <a:path w="2069" h="1980" extrusionOk="0">
                  <a:moveTo>
                    <a:pt x="652" y="68"/>
                  </a:moveTo>
                  <a:cubicBezTo>
                    <a:pt x="135" y="1"/>
                    <a:pt x="0" y="563"/>
                    <a:pt x="203" y="1058"/>
                  </a:cubicBezTo>
                  <a:cubicBezTo>
                    <a:pt x="360" y="1417"/>
                    <a:pt x="855" y="1979"/>
                    <a:pt x="1259" y="1912"/>
                  </a:cubicBezTo>
                  <a:cubicBezTo>
                    <a:pt x="2069" y="1755"/>
                    <a:pt x="1259" y="361"/>
                    <a:pt x="922" y="158"/>
                  </a:cubicBezTo>
                  <a:cubicBezTo>
                    <a:pt x="855" y="91"/>
                    <a:pt x="742" y="68"/>
                    <a:pt x="652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66"/>
            <p:cNvSpPr/>
            <p:nvPr/>
          </p:nvSpPr>
          <p:spPr>
            <a:xfrm>
              <a:off x="5437950" y="1816400"/>
              <a:ext cx="74250" cy="179350"/>
            </a:xfrm>
            <a:custGeom>
              <a:avLst/>
              <a:gdLst/>
              <a:ahLst/>
              <a:cxnLst/>
              <a:rect l="l" t="t" r="r" b="b"/>
              <a:pathLst>
                <a:path w="2970" h="7174" extrusionOk="0">
                  <a:moveTo>
                    <a:pt x="855" y="248"/>
                  </a:moveTo>
                  <a:cubicBezTo>
                    <a:pt x="1" y="0"/>
                    <a:pt x="226" y="1597"/>
                    <a:pt x="338" y="2249"/>
                  </a:cubicBezTo>
                  <a:cubicBezTo>
                    <a:pt x="541" y="3598"/>
                    <a:pt x="968" y="4745"/>
                    <a:pt x="1395" y="5802"/>
                  </a:cubicBezTo>
                  <a:cubicBezTo>
                    <a:pt x="1597" y="6274"/>
                    <a:pt x="1935" y="7173"/>
                    <a:pt x="2474" y="7106"/>
                  </a:cubicBezTo>
                  <a:cubicBezTo>
                    <a:pt x="2969" y="7061"/>
                    <a:pt x="2879" y="5869"/>
                    <a:pt x="2812" y="5262"/>
                  </a:cubicBezTo>
                  <a:cubicBezTo>
                    <a:pt x="2609" y="3778"/>
                    <a:pt x="2340" y="2946"/>
                    <a:pt x="1845" y="1732"/>
                  </a:cubicBezTo>
                  <a:cubicBezTo>
                    <a:pt x="1642" y="1237"/>
                    <a:pt x="1305" y="383"/>
                    <a:pt x="855" y="2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66"/>
            <p:cNvSpPr/>
            <p:nvPr/>
          </p:nvSpPr>
          <p:spPr>
            <a:xfrm>
              <a:off x="5161950" y="1833250"/>
              <a:ext cx="57350" cy="128200"/>
            </a:xfrm>
            <a:custGeom>
              <a:avLst/>
              <a:gdLst/>
              <a:ahLst/>
              <a:cxnLst/>
              <a:rect l="l" t="t" r="r" b="b"/>
              <a:pathLst>
                <a:path w="2294" h="5128" extrusionOk="0">
                  <a:moveTo>
                    <a:pt x="495" y="158"/>
                  </a:moveTo>
                  <a:cubicBezTo>
                    <a:pt x="0" y="945"/>
                    <a:pt x="293" y="5128"/>
                    <a:pt x="1395" y="4925"/>
                  </a:cubicBezTo>
                  <a:cubicBezTo>
                    <a:pt x="2294" y="4768"/>
                    <a:pt x="1957" y="1103"/>
                    <a:pt x="1260" y="271"/>
                  </a:cubicBezTo>
                  <a:cubicBezTo>
                    <a:pt x="1080" y="46"/>
                    <a:pt x="922" y="1"/>
                    <a:pt x="495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66"/>
            <p:cNvSpPr/>
            <p:nvPr/>
          </p:nvSpPr>
          <p:spPr>
            <a:xfrm>
              <a:off x="5142825" y="1963675"/>
              <a:ext cx="63000" cy="66350"/>
            </a:xfrm>
            <a:custGeom>
              <a:avLst/>
              <a:gdLst/>
              <a:ahLst/>
              <a:cxnLst/>
              <a:rect l="l" t="t" r="r" b="b"/>
              <a:pathLst>
                <a:path w="2520" h="2654" extrusionOk="0">
                  <a:moveTo>
                    <a:pt x="1373" y="428"/>
                  </a:moveTo>
                  <a:cubicBezTo>
                    <a:pt x="68" y="1"/>
                    <a:pt x="1" y="2092"/>
                    <a:pt x="788" y="2339"/>
                  </a:cubicBezTo>
                  <a:cubicBezTo>
                    <a:pt x="1845" y="2654"/>
                    <a:pt x="2519" y="810"/>
                    <a:pt x="1373" y="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66"/>
            <p:cNvSpPr/>
            <p:nvPr/>
          </p:nvSpPr>
          <p:spPr>
            <a:xfrm>
              <a:off x="5330025" y="1485300"/>
              <a:ext cx="75350" cy="92200"/>
            </a:xfrm>
            <a:custGeom>
              <a:avLst/>
              <a:gdLst/>
              <a:ahLst/>
              <a:cxnLst/>
              <a:rect l="l" t="t" r="r" b="b"/>
              <a:pathLst>
                <a:path w="3014" h="3688" extrusionOk="0">
                  <a:moveTo>
                    <a:pt x="1192" y="383"/>
                  </a:moveTo>
                  <a:cubicBezTo>
                    <a:pt x="1" y="900"/>
                    <a:pt x="1575" y="3688"/>
                    <a:pt x="2587" y="3058"/>
                  </a:cubicBezTo>
                  <a:cubicBezTo>
                    <a:pt x="3014" y="2789"/>
                    <a:pt x="2969" y="2429"/>
                    <a:pt x="2789" y="1799"/>
                  </a:cubicBezTo>
                  <a:cubicBezTo>
                    <a:pt x="2519" y="877"/>
                    <a:pt x="2024" y="0"/>
                    <a:pt x="1192" y="3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Google Shape;1103;p69"/>
          <p:cNvSpPr txBox="1"/>
          <p:nvPr/>
        </p:nvSpPr>
        <p:spPr>
          <a:xfrm>
            <a:off x="581891" y="1020346"/>
            <a:ext cx="7564580" cy="4135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Към 31.12.2021 г. в </a:t>
            </a:r>
            <a:r>
              <a:rPr lang="ru-RU" dirty="0" err="1"/>
              <a:t>страната</a:t>
            </a:r>
            <a:r>
              <a:rPr lang="ru-RU" dirty="0"/>
              <a:t> </a:t>
            </a:r>
            <a:r>
              <a:rPr lang="ru-RU" dirty="0" err="1"/>
              <a:t>функционират</a:t>
            </a:r>
            <a:r>
              <a:rPr lang="ru-RU" dirty="0"/>
              <a:t> 319 </a:t>
            </a:r>
            <a:r>
              <a:rPr lang="ru-RU" dirty="0" err="1"/>
              <a:t>болници</a:t>
            </a:r>
            <a:r>
              <a:rPr lang="ru-RU" dirty="0"/>
              <a:t> (</a:t>
            </a:r>
            <a:r>
              <a:rPr lang="ru-RU" dirty="0" err="1"/>
              <a:t>публични</a:t>
            </a:r>
            <a:r>
              <a:rPr lang="ru-RU" dirty="0"/>
              <a:t> и </a:t>
            </a:r>
            <a:r>
              <a:rPr lang="ru-RU" dirty="0" err="1"/>
              <a:t>частни</a:t>
            </a:r>
            <a:r>
              <a:rPr lang="ru-RU" dirty="0"/>
              <a:t>) с 52 246 легла. От </a:t>
            </a:r>
            <a:r>
              <a:rPr lang="ru-RU" dirty="0" err="1"/>
              <a:t>тях</a:t>
            </a:r>
            <a:r>
              <a:rPr lang="ru-RU" dirty="0"/>
              <a:t> 182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многопрофилните</a:t>
            </a:r>
            <a:r>
              <a:rPr lang="ru-RU" dirty="0"/>
              <a:t> </a:t>
            </a:r>
            <a:r>
              <a:rPr lang="ru-RU" dirty="0" err="1"/>
              <a:t>болници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разполагат</a:t>
            </a:r>
            <a:r>
              <a:rPr lang="ru-RU" dirty="0"/>
              <a:t> с 38 418 легла. </a:t>
            </a:r>
            <a:r>
              <a:rPr lang="ru-RU" dirty="0" err="1"/>
              <a:t>Специализираните</a:t>
            </a:r>
            <a:r>
              <a:rPr lang="ru-RU" dirty="0"/>
              <a:t> </a:t>
            </a:r>
            <a:r>
              <a:rPr lang="ru-RU" dirty="0" err="1"/>
              <a:t>болници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137. От </a:t>
            </a:r>
            <a:r>
              <a:rPr lang="ru-RU" dirty="0" err="1"/>
              <a:t>тях</a:t>
            </a:r>
            <a:r>
              <a:rPr lang="ru-RU" dirty="0"/>
              <a:t> за активно лечение </a:t>
            </a:r>
            <a:r>
              <a:rPr lang="ru-RU" dirty="0" err="1"/>
              <a:t>са</a:t>
            </a:r>
            <a:r>
              <a:rPr lang="ru-RU" dirty="0"/>
              <a:t> 74, за </a:t>
            </a:r>
            <a:r>
              <a:rPr lang="ru-RU" dirty="0" err="1"/>
              <a:t>продължително</a:t>
            </a:r>
            <a:r>
              <a:rPr lang="ru-RU" dirty="0"/>
              <a:t> лечение - 1, за </a:t>
            </a:r>
            <a:r>
              <a:rPr lang="ru-RU" dirty="0" err="1"/>
              <a:t>продължително</a:t>
            </a:r>
            <a:r>
              <a:rPr lang="ru-RU" dirty="0"/>
              <a:t> лечение и </a:t>
            </a:r>
            <a:r>
              <a:rPr lang="ru-RU" dirty="0" err="1"/>
              <a:t>рехабилитация</a:t>
            </a:r>
            <a:r>
              <a:rPr lang="ru-RU" dirty="0"/>
              <a:t> - 16, а </a:t>
            </a:r>
            <a:r>
              <a:rPr lang="ru-RU" dirty="0" err="1"/>
              <a:t>специализираните</a:t>
            </a:r>
            <a:r>
              <a:rPr lang="ru-RU" dirty="0"/>
              <a:t> </a:t>
            </a:r>
            <a:r>
              <a:rPr lang="ru-RU" dirty="0" err="1"/>
              <a:t>болници</a:t>
            </a:r>
            <a:r>
              <a:rPr lang="ru-RU" dirty="0"/>
              <a:t> за </a:t>
            </a:r>
            <a:r>
              <a:rPr lang="ru-RU" dirty="0" err="1"/>
              <a:t>рехабилитация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34. </a:t>
            </a:r>
            <a:r>
              <a:rPr lang="ru-RU" dirty="0" err="1"/>
              <a:t>Общият</a:t>
            </a:r>
            <a:r>
              <a:rPr lang="ru-RU" dirty="0"/>
              <a:t> </a:t>
            </a:r>
            <a:r>
              <a:rPr lang="ru-RU" dirty="0" err="1"/>
              <a:t>брой</a:t>
            </a:r>
            <a:r>
              <a:rPr lang="ru-RU" dirty="0"/>
              <a:t> легла в </a:t>
            </a:r>
            <a:r>
              <a:rPr lang="ru-RU" dirty="0" err="1"/>
              <a:t>специализираните</a:t>
            </a:r>
            <a:r>
              <a:rPr lang="ru-RU" dirty="0"/>
              <a:t> </a:t>
            </a:r>
            <a:r>
              <a:rPr lang="ru-RU" dirty="0" err="1"/>
              <a:t>болници</a:t>
            </a:r>
            <a:r>
              <a:rPr lang="ru-RU" dirty="0"/>
              <a:t> е 13 828. От </a:t>
            </a:r>
            <a:r>
              <a:rPr lang="ru-RU" dirty="0" err="1"/>
              <a:t>тях</a:t>
            </a:r>
            <a:r>
              <a:rPr lang="ru-RU" dirty="0"/>
              <a:t> 4 487 </a:t>
            </a:r>
            <a:r>
              <a:rPr lang="ru-RU" dirty="0" err="1"/>
              <a:t>са</a:t>
            </a:r>
            <a:r>
              <a:rPr lang="ru-RU" dirty="0"/>
              <a:t> в </a:t>
            </a:r>
            <a:r>
              <a:rPr lang="ru-RU" dirty="0" err="1"/>
              <a:t>болниците</a:t>
            </a:r>
            <a:r>
              <a:rPr lang="ru-RU" dirty="0"/>
              <a:t> за активно лечение, а 5 091 - в </a:t>
            </a:r>
            <a:r>
              <a:rPr lang="ru-RU" dirty="0" err="1"/>
              <a:t>болниците</a:t>
            </a:r>
            <a:r>
              <a:rPr lang="ru-RU" dirty="0"/>
              <a:t> за </a:t>
            </a:r>
            <a:r>
              <a:rPr lang="ru-RU" dirty="0" err="1"/>
              <a:t>рехабилитация</a:t>
            </a:r>
            <a:r>
              <a:rPr lang="ru-RU" dirty="0"/>
              <a:t>. </a:t>
            </a:r>
            <a:r>
              <a:rPr lang="ru-RU" dirty="0" err="1"/>
              <a:t>Няма</a:t>
            </a:r>
            <a:r>
              <a:rPr lang="ru-RU" dirty="0"/>
              <a:t> </a:t>
            </a:r>
            <a:r>
              <a:rPr lang="ru-RU" dirty="0" err="1"/>
              <a:t>промяна</a:t>
            </a:r>
            <a:r>
              <a:rPr lang="ru-RU" dirty="0"/>
              <a:t> в </a:t>
            </a:r>
            <a:r>
              <a:rPr lang="ru-RU" dirty="0" err="1"/>
              <a:t>броя</a:t>
            </a:r>
            <a:r>
              <a:rPr lang="ru-RU" dirty="0"/>
              <a:t> на </a:t>
            </a:r>
            <a:r>
              <a:rPr lang="ru-RU" dirty="0" err="1"/>
              <a:t>психиатричните</a:t>
            </a:r>
            <a:r>
              <a:rPr lang="ru-RU" dirty="0"/>
              <a:t> </a:t>
            </a:r>
            <a:r>
              <a:rPr lang="ru-RU" dirty="0" err="1"/>
              <a:t>болници</a:t>
            </a:r>
            <a:r>
              <a:rPr lang="ru-RU" dirty="0"/>
              <a:t> - 12, а </a:t>
            </a:r>
            <a:r>
              <a:rPr lang="ru-RU" dirty="0" err="1"/>
              <a:t>леглата</a:t>
            </a:r>
            <a:r>
              <a:rPr lang="ru-RU" dirty="0"/>
              <a:t>, с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разполагат</a:t>
            </a:r>
            <a:r>
              <a:rPr lang="ru-RU" dirty="0"/>
              <a:t>, </a:t>
            </a:r>
            <a:r>
              <a:rPr lang="ru-RU" dirty="0" err="1"/>
              <a:t>са</a:t>
            </a:r>
            <a:r>
              <a:rPr lang="ru-RU" dirty="0"/>
              <a:t> 2 122. Към 31.12.2021 г. центровете за кожно-венерически </a:t>
            </a:r>
            <a:r>
              <a:rPr lang="ru-RU" dirty="0" err="1"/>
              <a:t>заболявания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3 с 30 легла, центровете за </a:t>
            </a:r>
            <a:r>
              <a:rPr lang="ru-RU" dirty="0" err="1"/>
              <a:t>психично</a:t>
            </a:r>
            <a:r>
              <a:rPr lang="ru-RU" dirty="0"/>
              <a:t> </a:t>
            </a:r>
            <a:r>
              <a:rPr lang="ru-RU" dirty="0" err="1"/>
              <a:t>здраве</a:t>
            </a:r>
            <a:r>
              <a:rPr lang="ru-RU" dirty="0"/>
              <a:t> - 12 с 1 022 легла, а </a:t>
            </a:r>
            <a:r>
              <a:rPr lang="ru-RU" dirty="0" err="1"/>
              <a:t>комплексните</a:t>
            </a:r>
            <a:r>
              <a:rPr lang="ru-RU" dirty="0"/>
              <a:t> </a:t>
            </a:r>
            <a:r>
              <a:rPr lang="ru-RU" dirty="0" err="1"/>
              <a:t>онкологични</a:t>
            </a:r>
            <a:r>
              <a:rPr lang="ru-RU" dirty="0"/>
              <a:t> </a:t>
            </a:r>
            <a:r>
              <a:rPr lang="ru-RU" dirty="0" err="1"/>
              <a:t>центрове</a:t>
            </a:r>
            <a:r>
              <a:rPr lang="ru-RU" dirty="0"/>
              <a:t> - 7 с 1 193 легла. Към 31.12.2021 г. </a:t>
            </a:r>
            <a:r>
              <a:rPr lang="ru-RU" dirty="0" err="1"/>
              <a:t>броят</a:t>
            </a:r>
            <a:r>
              <a:rPr lang="ru-RU" dirty="0"/>
              <a:t> на </a:t>
            </a:r>
            <a:r>
              <a:rPr lang="ru-RU" dirty="0" err="1"/>
              <a:t>лечебните</a:t>
            </a:r>
            <a:r>
              <a:rPr lang="ru-RU" dirty="0"/>
              <a:t> заведения за </a:t>
            </a:r>
            <a:r>
              <a:rPr lang="ru-RU" dirty="0" err="1"/>
              <a:t>извънболнична</a:t>
            </a:r>
            <a:r>
              <a:rPr lang="ru-RU" dirty="0"/>
              <a:t> </a:t>
            </a:r>
            <a:r>
              <a:rPr lang="ru-RU" dirty="0" err="1"/>
              <a:t>помощ</a:t>
            </a:r>
            <a:r>
              <a:rPr lang="ru-RU" dirty="0"/>
              <a:t> е 2 133. От </a:t>
            </a:r>
            <a:r>
              <a:rPr lang="ru-RU" dirty="0" err="1"/>
              <a:t>тях</a:t>
            </a:r>
            <a:r>
              <a:rPr lang="ru-RU" dirty="0"/>
              <a:t> най-</a:t>
            </a:r>
            <a:r>
              <a:rPr lang="ru-RU" dirty="0" err="1"/>
              <a:t>голям</a:t>
            </a:r>
            <a:r>
              <a:rPr lang="ru-RU" dirty="0"/>
              <a:t> е </a:t>
            </a:r>
            <a:r>
              <a:rPr lang="ru-RU" dirty="0" err="1"/>
              <a:t>броят</a:t>
            </a:r>
            <a:r>
              <a:rPr lang="ru-RU" dirty="0"/>
              <a:t> на медико-</a:t>
            </a:r>
            <a:r>
              <a:rPr lang="ru-RU" dirty="0" err="1"/>
              <a:t>диагностичните</a:t>
            </a:r>
            <a:r>
              <a:rPr lang="ru-RU" dirty="0"/>
              <a:t> и медико-</a:t>
            </a:r>
            <a:r>
              <a:rPr lang="ru-RU" dirty="0" err="1"/>
              <a:t>техническите</a:t>
            </a:r>
            <a:r>
              <a:rPr lang="ru-RU" dirty="0"/>
              <a:t> лаборатории - 1 147. </a:t>
            </a:r>
            <a:r>
              <a:rPr lang="ru-RU" dirty="0" err="1"/>
              <a:t>Следват</a:t>
            </a:r>
            <a:r>
              <a:rPr lang="ru-RU" dirty="0"/>
              <a:t> </a:t>
            </a:r>
            <a:r>
              <a:rPr lang="ru-RU" dirty="0" err="1"/>
              <a:t>медицинските</a:t>
            </a:r>
            <a:r>
              <a:rPr lang="ru-RU" dirty="0"/>
              <a:t> </a:t>
            </a:r>
            <a:r>
              <a:rPr lang="ru-RU" dirty="0" err="1"/>
              <a:t>центрове</a:t>
            </a:r>
            <a:r>
              <a:rPr lang="ru-RU" dirty="0"/>
              <a:t> - 766, </a:t>
            </a:r>
            <a:r>
              <a:rPr lang="ru-RU" dirty="0" err="1"/>
              <a:t>диагностично-консултативните</a:t>
            </a:r>
            <a:r>
              <a:rPr lang="ru-RU" dirty="0"/>
              <a:t> </a:t>
            </a:r>
            <a:r>
              <a:rPr lang="ru-RU" dirty="0" err="1"/>
              <a:t>центрове</a:t>
            </a:r>
            <a:r>
              <a:rPr lang="ru-RU" dirty="0"/>
              <a:t> - 111, </a:t>
            </a:r>
            <a:r>
              <a:rPr lang="ru-RU" dirty="0" err="1"/>
              <a:t>денталните</a:t>
            </a:r>
            <a:r>
              <a:rPr lang="ru-RU" dirty="0"/>
              <a:t> </a:t>
            </a:r>
            <a:r>
              <a:rPr lang="ru-RU" dirty="0" err="1"/>
              <a:t>центрове</a:t>
            </a:r>
            <a:r>
              <a:rPr lang="ru-RU" dirty="0"/>
              <a:t> - 56, и медико-</a:t>
            </a:r>
            <a:r>
              <a:rPr lang="ru-RU" dirty="0" err="1"/>
              <a:t>денталните</a:t>
            </a:r>
            <a:r>
              <a:rPr lang="ru-RU" dirty="0"/>
              <a:t> </a:t>
            </a:r>
            <a:r>
              <a:rPr lang="ru-RU" dirty="0" err="1"/>
              <a:t>центрове</a:t>
            </a:r>
            <a:r>
              <a:rPr lang="ru-RU" dirty="0"/>
              <a:t> - 53. Независимо от статута им на лечебни заведения за </a:t>
            </a:r>
            <a:r>
              <a:rPr lang="ru-RU" dirty="0" err="1"/>
              <a:t>извънболнична</a:t>
            </a:r>
            <a:r>
              <a:rPr lang="ru-RU" dirty="0"/>
              <a:t> </a:t>
            </a:r>
            <a:r>
              <a:rPr lang="ru-RU" dirty="0" err="1"/>
              <a:t>помощ</a:t>
            </a:r>
            <a:r>
              <a:rPr lang="ru-RU" dirty="0"/>
              <a:t> по закон те </a:t>
            </a:r>
            <a:r>
              <a:rPr lang="ru-RU" dirty="0" err="1"/>
              <a:t>имат</a:t>
            </a:r>
            <a:r>
              <a:rPr lang="ru-RU" dirty="0"/>
              <a:t> право да </a:t>
            </a:r>
            <a:r>
              <a:rPr lang="ru-RU" dirty="0" err="1"/>
              <a:t>разкриват</a:t>
            </a:r>
            <a:r>
              <a:rPr lang="ru-RU" dirty="0"/>
              <a:t> легла за наблюдение и лечение до 48 часа. </a:t>
            </a:r>
            <a:r>
              <a:rPr lang="ru-RU" dirty="0" err="1"/>
              <a:t>Общият</a:t>
            </a:r>
            <a:r>
              <a:rPr lang="ru-RU" dirty="0"/>
              <a:t> </a:t>
            </a:r>
            <a:r>
              <a:rPr lang="ru-RU" dirty="0" err="1"/>
              <a:t>брой</a:t>
            </a:r>
            <a:r>
              <a:rPr lang="ru-RU" dirty="0"/>
              <a:t> легла в </a:t>
            </a:r>
            <a:r>
              <a:rPr lang="ru-RU" dirty="0" err="1"/>
              <a:t>тези</a:t>
            </a:r>
            <a:r>
              <a:rPr lang="ru-RU" dirty="0"/>
              <a:t> лечебни заведения на 31.12.2021 г. е 1 285.</a:t>
            </a:r>
            <a:endParaRPr dirty="0">
              <a:latin typeface="Alata" panose="020B060402020202020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9610BE-0265-8039-B481-D2EE68CC8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82" y="552346"/>
            <a:ext cx="7715400" cy="468000"/>
          </a:xfrm>
        </p:spPr>
        <p:txBody>
          <a:bodyPr/>
          <a:lstStyle/>
          <a:p>
            <a:r>
              <a:rPr lang="bg-BG" dirty="0"/>
              <a:t>Леглови фонд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D1726C-E6F8-2E73-44FB-786B7AF24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1520" y="4503365"/>
            <a:ext cx="640135" cy="6401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ealthcare Center Website by Slidesgo">
  <a:themeElements>
    <a:clrScheme name="Simple Light">
      <a:dk1>
        <a:srgbClr val="2F4A8A"/>
      </a:dk1>
      <a:lt1>
        <a:srgbClr val="FFFFFF"/>
      </a:lt1>
      <a:dk2>
        <a:srgbClr val="666666"/>
      </a:dk2>
      <a:lt2>
        <a:srgbClr val="4869B1"/>
      </a:lt2>
      <a:accent1>
        <a:srgbClr val="7EACEC"/>
      </a:accent1>
      <a:accent2>
        <a:srgbClr val="C3D9FB"/>
      </a:accent2>
      <a:accent3>
        <a:srgbClr val="90D1CB"/>
      </a:accent3>
      <a:accent4>
        <a:srgbClr val="AFDCDD"/>
      </a:accent4>
      <a:accent5>
        <a:srgbClr val="F8DBC4"/>
      </a:accent5>
      <a:accent6>
        <a:srgbClr val="FFB172"/>
      </a:accent6>
      <a:hlink>
        <a:srgbClr val="2F4A8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1941</Words>
  <Application>Microsoft Office PowerPoint</Application>
  <PresentationFormat>On-screen Show (16:9)</PresentationFormat>
  <Paragraphs>65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Alata</vt:lpstr>
      <vt:lpstr>Montserrat</vt:lpstr>
      <vt:lpstr>Roboto Condensed Light</vt:lpstr>
      <vt:lpstr>Amatic SC</vt:lpstr>
      <vt:lpstr>Arial</vt:lpstr>
      <vt:lpstr>Anaheim</vt:lpstr>
      <vt:lpstr>Healthcare Center Website by Slidesgo</vt:lpstr>
      <vt:lpstr>Здравеопазване</vt:lpstr>
      <vt:lpstr>Съдържание</vt:lpstr>
      <vt:lpstr>Заболеваемост на населението </vt:lpstr>
      <vt:lpstr>Заболеваемост</vt:lpstr>
      <vt:lpstr>PowerPoint Presentation</vt:lpstr>
      <vt:lpstr>PowerPoint Presentation</vt:lpstr>
      <vt:lpstr>Ресурси на здравеопазването </vt:lpstr>
      <vt:lpstr>Здравна мрежа и леглови фонд</vt:lpstr>
      <vt:lpstr>Леглови фонд</vt:lpstr>
      <vt:lpstr>Леглови фонд</vt:lpstr>
      <vt:lpstr>Към 31.12.2021 г. броят на детските ясли е 833 с 32 856 места. В края на 2021 г. в тях има 29 724 деца </vt:lpstr>
      <vt:lpstr>Медицински персонал</vt:lpstr>
      <vt:lpstr>Дейност на стационарите на лечебните заведения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Дейност на центровете за спешна медицинска помощ</vt:lpstr>
      <vt:lpstr>PowerPoint Presentation</vt:lpstr>
      <vt:lpstr>Благодарим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Здравеопазване</dc:title>
  <dc:creator>Elena</dc:creator>
  <cp:lastModifiedBy>Zdravka Bobeva</cp:lastModifiedBy>
  <cp:revision>4</cp:revision>
  <dcterms:modified xsi:type="dcterms:W3CDTF">2023-06-13T12:24:54Z</dcterms:modified>
</cp:coreProperties>
</file>