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8" r:id="rId5"/>
    <p:sldId id="278" r:id="rId6"/>
    <p:sldId id="265" r:id="rId7"/>
    <p:sldId id="270" r:id="rId8"/>
    <p:sldId id="300" r:id="rId9"/>
    <p:sldId id="301" r:id="rId10"/>
    <p:sldId id="302" r:id="rId11"/>
    <p:sldId id="282" r:id="rId12"/>
    <p:sldId id="303" r:id="rId13"/>
    <p:sldId id="286" r:id="rId14"/>
    <p:sldId id="304" r:id="rId15"/>
    <p:sldId id="287" r:id="rId16"/>
    <p:sldId id="305" r:id="rId17"/>
    <p:sldId id="288" r:id="rId18"/>
    <p:sldId id="306" r:id="rId19"/>
    <p:sldId id="289" r:id="rId20"/>
    <p:sldId id="307" r:id="rId21"/>
    <p:sldId id="290" r:id="rId22"/>
    <p:sldId id="308" r:id="rId23"/>
    <p:sldId id="291" r:id="rId24"/>
    <p:sldId id="309" r:id="rId25"/>
    <p:sldId id="292" r:id="rId26"/>
    <p:sldId id="310" r:id="rId27"/>
    <p:sldId id="293" r:id="rId28"/>
    <p:sldId id="311" r:id="rId29"/>
    <p:sldId id="294" r:id="rId30"/>
    <p:sldId id="312" r:id="rId31"/>
    <p:sldId id="295" r:id="rId32"/>
    <p:sldId id="313" r:id="rId33"/>
    <p:sldId id="296" r:id="rId34"/>
    <p:sldId id="314" r:id="rId35"/>
    <p:sldId id="297" r:id="rId36"/>
    <p:sldId id="315" r:id="rId37"/>
    <p:sldId id="298" r:id="rId38"/>
    <p:sldId id="316" r:id="rId39"/>
    <p:sldId id="299" r:id="rId40"/>
    <p:sldId id="317" r:id="rId41"/>
    <p:sldId id="279" r:id="rId42"/>
    <p:sldId id="274" r:id="rId43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lang="bg-BG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bg-BG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bg-BG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bg-BG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bg-BG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bg-BG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bg-BG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bg-BG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bg-BG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1F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68"/>
    <p:restoredTop sz="88355" autoAdjust="0"/>
  </p:normalViewPr>
  <p:slideViewPr>
    <p:cSldViewPr snapToGrid="0" showGuides="1">
      <p:cViewPr varScale="1">
        <p:scale>
          <a:sx n="64" d="100"/>
          <a:sy n="64" d="100"/>
        </p:scale>
        <p:origin x="-990" y="-102"/>
      </p:cViewPr>
      <p:guideLst>
        <p:guide orient="horz" pos="2184"/>
        <p:guide orient="horz" pos="408"/>
        <p:guide orient="horz" pos="1392"/>
        <p:guide pos="456"/>
        <p:guide pos="3840"/>
        <p:guide pos="7224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64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>
            <a:extLst>
              <a:ext uri="{FF2B5EF4-FFF2-40B4-BE49-F238E27FC236}">
                <a16:creationId xmlns:a16="http://schemas.microsoft.com/office/drawing/2014/main" xmlns="" id="{75127BB8-36A9-6BFA-7007-D84F31270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bg-BG" sz="1200"/>
            </a:lvl1pPr>
          </a:lstStyle>
          <a:p>
            <a:pPr rtl="0"/>
            <a:endParaRPr lang="bg-BG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xmlns="" id="{355923C2-8767-F856-585C-DC1948C11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bg-BG" sz="1200"/>
            </a:lvl1pPr>
          </a:lstStyle>
          <a:p>
            <a:pPr rtl="0"/>
            <a:fld id="{00707F8D-67AA-4445-89C4-2883E2500C69}" type="datetimeFigureOut">
              <a:rPr lang="bg-BG" smtClean="0"/>
              <a:pPr rtl="0"/>
              <a:t>15.5.2023 г.</a:t>
            </a:fld>
            <a:endParaRPr lang="bg-BG"/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xmlns="" id="{BA68407F-B311-7FF6-2ACB-3FAF0BF3AB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bg-BG" sz="1200"/>
            </a:lvl1pPr>
          </a:lstStyle>
          <a:p>
            <a:pPr rtl="0"/>
            <a:endParaRPr lang="bg-BG"/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xmlns="" id="{C7B6A444-69DF-AE10-DCD7-A23AEE20C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bg-BG" sz="1200"/>
            </a:lvl1pPr>
          </a:lstStyle>
          <a:p>
            <a:pPr rtl="0"/>
            <a:fld id="{B3BF5047-6CED-44CC-A86C-D48A653D0A7A}" type="slidenum">
              <a:rPr lang="bg-BG" smtClean="0"/>
              <a:pPr rtl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157391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bg-BG"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bg-BG" sz="1200"/>
            </a:lvl1pPr>
          </a:lstStyle>
          <a:p>
            <a:pPr rtl="0"/>
            <a:fld id="{A9A067D9-116D-3843-ABDF-D6546C1962D4}" type="datetimeFigureOut">
              <a:rPr lang="bg-BG" smtClean="0"/>
              <a:pPr rtl="0"/>
              <a:t>15.5.2023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bg-BG"/>
            </a:defPPr>
          </a:lstStyle>
          <a:p>
            <a:pPr lvl="0" rtl="0"/>
            <a:r>
              <a:rPr lang="bg-BG"/>
              <a:t>Щракнете, за да редактирате стилове на текст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bg-BG" sz="1200"/>
            </a:lvl1pPr>
          </a:lstStyle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bg-BG" sz="1200"/>
            </a:lvl1pPr>
          </a:lstStyle>
          <a:p>
            <a:pPr rtl="0"/>
            <a:fld id="{339D21CC-DD94-204E-93C8-E1AAF3084C8D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94051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sz="100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339D21CC-DD94-204E-93C8-E1AAF3084C8D}" type="slidenum">
              <a:rPr lang="bg-BG" smtClean="0"/>
              <a:pPr rtl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83304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339D21CC-DD94-204E-93C8-E1AAF3084C8D}" type="slidenum">
              <a:rPr lang="bg-BG" smtClean="0"/>
              <a:pPr rtl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3768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339D21CC-DD94-204E-93C8-E1AAF3084C8D}" type="slidenum">
              <a:rPr lang="bg-BG" smtClean="0"/>
              <a:pPr rtl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658592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339D21CC-DD94-204E-93C8-E1AAF3084C8D}" type="slidenum">
              <a:rPr lang="bg-BG" smtClean="0"/>
              <a:pPr rtl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86741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339D21CC-DD94-204E-93C8-E1AAF3084C8D}" type="slidenum">
              <a:rPr lang="bg-BG" smtClean="0"/>
              <a:pPr rtl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16739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339D21CC-DD94-204E-93C8-E1AAF3084C8D}" type="slidenum">
              <a:rPr lang="bg-BG" smtClean="0"/>
              <a:pPr rtl="0"/>
              <a:t>38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56869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339D21CC-DD94-204E-93C8-E1AAF3084C8D}" type="slidenum">
              <a:rPr lang="bg-BG" smtClean="0"/>
              <a:pPr rtl="0"/>
              <a:t>39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19868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15.svg"/><Relationship Id="rId7" Type="http://schemas.openxmlformats.org/officeDocument/2006/relationships/image" Target="../media/image81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26.svg"/><Relationship Id="rId5" Type="http://schemas.openxmlformats.org/officeDocument/2006/relationships/image" Target="../media/image617.sv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01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9.svg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0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913.svg"/><Relationship Id="rId7" Type="http://schemas.openxmlformats.org/officeDocument/2006/relationships/image" Target="../media/image18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114.svg"/><Relationship Id="rId4" Type="http://schemas.openxmlformats.org/officeDocument/2006/relationships/image" Target="../media/image20.png"/><Relationship Id="rId9" Type="http://schemas.openxmlformats.org/officeDocument/2006/relationships/image" Target="../media/image2311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621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11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3.svg"/><Relationship Id="rId7" Type="http://schemas.openxmlformats.org/officeDocument/2006/relationships/image" Target="../media/image27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315.svg"/><Relationship Id="rId5" Type="http://schemas.openxmlformats.org/officeDocument/2006/relationships/image" Target="../media/image26.sv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29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ка 7">
            <a:extLst>
              <a:ext uri="{FF2B5EF4-FFF2-40B4-BE49-F238E27FC236}">
                <a16:creationId xmlns:a16="http://schemas.microsoft.com/office/drawing/2014/main" xmlns="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Графика 9">
            <a:extLst>
              <a:ext uri="{FF2B5EF4-FFF2-40B4-BE49-F238E27FC236}">
                <a16:creationId xmlns:a16="http://schemas.microsoft.com/office/drawing/2014/main" xmlns="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Графика 11">
            <a:extLst>
              <a:ext uri="{FF2B5EF4-FFF2-40B4-BE49-F238E27FC236}">
                <a16:creationId xmlns:a16="http://schemas.microsoft.com/office/drawing/2014/main" xmlns="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Графика 13">
            <a:extLst>
              <a:ext uri="{FF2B5EF4-FFF2-40B4-BE49-F238E27FC236}">
                <a16:creationId xmlns:a16="http://schemas.microsoft.com/office/drawing/2014/main" xmlns="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Графика 15">
            <a:extLst>
              <a:ext uri="{FF2B5EF4-FFF2-40B4-BE49-F238E27FC236}">
                <a16:creationId xmlns:a16="http://schemas.microsoft.com/office/drawing/2014/main" xmlns="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Елипса 17">
            <a:extLst>
              <a:ext uri="{FF2B5EF4-FFF2-40B4-BE49-F238E27FC236}">
                <a16:creationId xmlns:a16="http://schemas.microsoft.com/office/drawing/2014/main" xmlns="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sp>
        <p:nvSpPr>
          <p:cNvPr id="20" name="Елипса 19">
            <a:extLst>
              <a:ext uri="{FF2B5EF4-FFF2-40B4-BE49-F238E27FC236}">
                <a16:creationId xmlns:a16="http://schemas.microsoft.com/office/drawing/2014/main" xmlns="" id="{3DE02E05-595A-16CF-6266-62538DFC16D0}"/>
              </a:ext>
            </a:extLst>
          </p:cNvPr>
          <p:cNvSpPr/>
          <p:nvPr userDrawn="1"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22" name="Елипса 21">
            <a:extLst>
              <a:ext uri="{FF2B5EF4-FFF2-40B4-BE49-F238E27FC236}">
                <a16:creationId xmlns:a16="http://schemas.microsoft.com/office/drawing/2014/main" xmlns="" id="{3D85649E-04BD-5186-BD79-8AA93DD3249B}"/>
              </a:ext>
            </a:extLst>
          </p:cNvPr>
          <p:cNvSpPr/>
          <p:nvPr userDrawn="1"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24" name="Елипса 23">
            <a:extLst>
              <a:ext uri="{FF2B5EF4-FFF2-40B4-BE49-F238E27FC236}">
                <a16:creationId xmlns:a16="http://schemas.microsoft.com/office/drawing/2014/main" xmlns="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rtlCol="0" anchor="t">
            <a:noAutofit/>
          </a:bodyPr>
          <a:lstStyle>
            <a:lvl1pPr algn="l">
              <a:defRPr lang="bg-BG" sz="5900"/>
            </a:lvl1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 rtlCol="0"/>
          <a:lstStyle>
            <a:lvl1pPr marL="0" indent="0" algn="l">
              <a:buNone/>
              <a:defRPr lang="bg-BG" sz="2400"/>
            </a:lvl1pPr>
            <a:lvl2pPr marL="457200" indent="0" algn="ctr">
              <a:buNone/>
              <a:defRPr lang="bg-BG" sz="2000"/>
            </a:lvl2pPr>
            <a:lvl3pPr marL="914400" indent="0" algn="ctr">
              <a:buNone/>
              <a:defRPr lang="bg-BG" sz="1800"/>
            </a:lvl3pPr>
            <a:lvl4pPr marL="1371600" indent="0" algn="ctr">
              <a:buNone/>
              <a:defRPr lang="bg-BG" sz="1600"/>
            </a:lvl4pPr>
            <a:lvl5pPr marL="1828800" indent="0" algn="ctr">
              <a:buNone/>
              <a:defRPr lang="bg-BG" sz="1600"/>
            </a:lvl5pPr>
            <a:lvl6pPr marL="2286000" indent="0" algn="ctr">
              <a:buNone/>
              <a:defRPr lang="bg-BG" sz="1600"/>
            </a:lvl6pPr>
            <a:lvl7pPr marL="2743200" indent="0" algn="ctr">
              <a:buNone/>
              <a:defRPr lang="bg-BG" sz="1600"/>
            </a:lvl7pPr>
            <a:lvl8pPr marL="3200400" indent="0" algn="ctr">
              <a:buNone/>
              <a:defRPr lang="bg-BG" sz="1600"/>
            </a:lvl8pPr>
            <a:lvl9pPr marL="3657600" indent="0" algn="ctr">
              <a:buNone/>
              <a:defRPr lang="bg-BG" sz="1600"/>
            </a:lvl9pPr>
          </a:lstStyle>
          <a:p>
            <a:pPr rtl="0"/>
            <a:r>
              <a:rPr lang="en-US" smtClean="0"/>
              <a:t>Click to edit Master subtitle style</a:t>
            </a:r>
            <a:endParaRPr lang="bg-BG"/>
          </a:p>
        </p:txBody>
      </p:sp>
      <p:pic>
        <p:nvPicPr>
          <p:cNvPr id="26" name="Графика 25">
            <a:extLst>
              <a:ext uri="{FF2B5EF4-FFF2-40B4-BE49-F238E27FC236}">
                <a16:creationId xmlns:a16="http://schemas.microsoft.com/office/drawing/2014/main" xmlns="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75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 – Графики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xmlns="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732" y="1825625"/>
            <a:ext cx="8860536" cy="4351338"/>
          </a:xfrm>
        </p:spPr>
        <p:txBody>
          <a:bodyPr rtlCol="0"/>
          <a:lstStyle>
            <a:defPPr>
              <a:defRPr lang="bg-BG"/>
            </a:def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Контейнер за текст 9">
            <a:extLst>
              <a:ext uri="{FF2B5EF4-FFF2-40B4-BE49-F238E27FC236}">
                <a16:creationId xmlns:a16="http://schemas.microsoft.com/office/drawing/2014/main" xmlns="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3200" b="0">
                <a:noFill/>
              </a:defRPr>
            </a:lvl1pPr>
          </a:lstStyle>
          <a:p>
            <a:pPr lvl="0" rtl="0"/>
            <a:r>
              <a:rPr lang="bg-BG"/>
              <a:t>X</a:t>
            </a:r>
          </a:p>
        </p:txBody>
      </p:sp>
      <p:sp>
        <p:nvSpPr>
          <p:cNvPr id="9" name="Контейнер за долен колонтитул 8">
            <a:extLst>
              <a:ext uri="{FF2B5EF4-FFF2-40B4-BE49-F238E27FC236}">
                <a16:creationId xmlns:a16="http://schemas.microsoft.com/office/drawing/2014/main" xmlns="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10" name="Контейнер за номер на слайд 9">
            <a:extLst>
              <a:ext uri="{FF2B5EF4-FFF2-40B4-BE49-F238E27FC236}">
                <a16:creationId xmlns:a16="http://schemas.microsoft.com/office/drawing/2014/main" xmlns="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7282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текст 9">
            <a:extLst>
              <a:ext uri="{FF2B5EF4-FFF2-40B4-BE49-F238E27FC236}">
                <a16:creationId xmlns:a16="http://schemas.microsoft.com/office/drawing/2014/main" xmlns="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3200" b="0">
                <a:noFill/>
              </a:defRPr>
            </a:lvl1pPr>
          </a:lstStyle>
          <a:p>
            <a:pPr lvl="0" rtl="0"/>
            <a:r>
              <a:rPr lang="bg-BG"/>
              <a:t>X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84763BC-4E08-292A-DD60-96BE96D0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xmlns="" id="{FF960985-1AA1-7560-41A6-84310DD64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bg-BG"/>
            </a:def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Контейнер на съдържание 3">
            <a:extLst>
              <a:ext uri="{FF2B5EF4-FFF2-40B4-BE49-F238E27FC236}">
                <a16:creationId xmlns:a16="http://schemas.microsoft.com/office/drawing/2014/main" xmlns="" id="{D70E0AF6-58A8-48DB-1F46-476F080F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bg-BG"/>
            </a:def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xmlns="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xmlns="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4811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ва ли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Контейнер за текст 31">
            <a:extLst>
              <a:ext uri="{FF2B5EF4-FFF2-40B4-BE49-F238E27FC236}">
                <a16:creationId xmlns:a16="http://schemas.microsoft.com/office/drawing/2014/main" xmlns="" id="{068D4647-BE09-FD84-9BD2-6303C6683A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 rtlCol="0">
            <a:noAutofit/>
          </a:bodyPr>
          <a:lstStyle>
            <a:lvl1pPr marL="0" indent="0">
              <a:buNone/>
              <a:defRPr lang="bg-BG" sz="1200">
                <a:noFill/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33" name="Контейнер за текст 31">
            <a:extLst>
              <a:ext uri="{FF2B5EF4-FFF2-40B4-BE49-F238E27FC236}">
                <a16:creationId xmlns:a16="http://schemas.microsoft.com/office/drawing/2014/main" xmlns="" id="{AB9EB1AC-FF5A-36FF-E4EC-C3F6EDF04B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 rtlCol="0">
            <a:noAutofit/>
          </a:bodyPr>
          <a:lstStyle>
            <a:lvl1pPr marL="0" indent="0">
              <a:buNone/>
              <a:defRPr lang="bg-BG" sz="1200">
                <a:noFill/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34" name="Контейнер за текст 31">
            <a:extLst>
              <a:ext uri="{FF2B5EF4-FFF2-40B4-BE49-F238E27FC236}">
                <a16:creationId xmlns:a16="http://schemas.microsoft.com/office/drawing/2014/main" xmlns="" id="{919FA078-A6CC-4C6E-BB4E-70AA4ECA80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None/>
              <a:defRPr lang="bg-BG" sz="1200">
                <a:noFill/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35" name="Контейнер за текст 31">
            <a:extLst>
              <a:ext uri="{FF2B5EF4-FFF2-40B4-BE49-F238E27FC236}">
                <a16:creationId xmlns:a16="http://schemas.microsoft.com/office/drawing/2014/main" xmlns="" id="{B0730A45-AC46-DF6D-F56B-76A8149091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lang="bg-BG" sz="1200">
                <a:noFill/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13" name="Правоъгълник 12">
            <a:extLst>
              <a:ext uri="{FF2B5EF4-FFF2-40B4-BE49-F238E27FC236}">
                <a16:creationId xmlns:a16="http://schemas.microsoft.com/office/drawing/2014/main" xmlns="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17" name="Правоъгълник 16">
            <a:extLst>
              <a:ext uri="{FF2B5EF4-FFF2-40B4-BE49-F238E27FC236}">
                <a16:creationId xmlns:a16="http://schemas.microsoft.com/office/drawing/2014/main" xmlns="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xmlns="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bg-BG" sz="1400" b="0"/>
            </a:lvl1pPr>
            <a:lvl2pPr marL="457200" indent="0">
              <a:buNone/>
              <a:defRPr lang="bg-BG" sz="2000" b="1"/>
            </a:lvl2pPr>
            <a:lvl3pPr marL="914400" indent="0">
              <a:buNone/>
              <a:defRPr lang="bg-BG" sz="1800" b="1"/>
            </a:lvl3pPr>
            <a:lvl4pPr marL="1371600" indent="0">
              <a:buNone/>
              <a:defRPr lang="bg-BG" sz="1600" b="1"/>
            </a:lvl4pPr>
            <a:lvl5pPr marL="1828800" indent="0">
              <a:buNone/>
              <a:defRPr lang="bg-BG" sz="1600" b="1"/>
            </a:lvl5pPr>
            <a:lvl6pPr marL="2286000" indent="0">
              <a:buNone/>
              <a:defRPr lang="bg-BG" sz="1600" b="1"/>
            </a:lvl6pPr>
            <a:lvl7pPr marL="2743200" indent="0">
              <a:buNone/>
              <a:defRPr lang="bg-BG" sz="1600" b="1"/>
            </a:lvl7pPr>
            <a:lvl8pPr marL="3200400" indent="0">
              <a:buNone/>
              <a:defRPr lang="bg-BG" sz="1600" b="1"/>
            </a:lvl8pPr>
            <a:lvl9pPr marL="3657600" indent="0">
              <a:buNone/>
              <a:defRPr lang="bg-BG"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xmlns="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409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bg-BG" sz="1400" b="0"/>
            </a:lvl1pPr>
            <a:lvl2pPr marL="457200" indent="0">
              <a:buNone/>
              <a:defRPr lang="bg-BG" sz="2000" b="1"/>
            </a:lvl2pPr>
            <a:lvl3pPr marL="914400" indent="0">
              <a:buNone/>
              <a:defRPr lang="bg-BG" sz="1800" b="1"/>
            </a:lvl3pPr>
            <a:lvl4pPr marL="1371600" indent="0">
              <a:buNone/>
              <a:defRPr lang="bg-BG" sz="1600" b="1"/>
            </a:lvl4pPr>
            <a:lvl5pPr marL="1828800" indent="0">
              <a:buNone/>
              <a:defRPr lang="bg-BG" sz="1600" b="1"/>
            </a:lvl5pPr>
            <a:lvl6pPr marL="2286000" indent="0">
              <a:buNone/>
              <a:defRPr lang="bg-BG" sz="1600" b="1"/>
            </a:lvl6pPr>
            <a:lvl7pPr marL="2743200" indent="0">
              <a:buNone/>
              <a:defRPr lang="bg-BG" sz="1600" b="1"/>
            </a:lvl7pPr>
            <a:lvl8pPr marL="3200400" indent="0">
              <a:buNone/>
              <a:defRPr lang="bg-BG" sz="1600" b="1"/>
            </a:lvl8pPr>
            <a:lvl9pPr marL="3657600" indent="0">
              <a:buNone/>
              <a:defRPr lang="bg-BG"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10" name="Заглавие 9">
            <a:extLst>
              <a:ext uri="{FF2B5EF4-FFF2-40B4-BE49-F238E27FC236}">
                <a16:creationId xmlns:a16="http://schemas.microsoft.com/office/drawing/2014/main" xmlns="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15" name="Контейнер за текст 14">
            <a:extLst>
              <a:ext uri="{FF2B5EF4-FFF2-40B4-BE49-F238E27FC236}">
                <a16:creationId xmlns:a16="http://schemas.microsoft.com/office/drawing/2014/main" xmlns="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bg-BG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bg-BG"/>
              <a:t>МММ</a:t>
            </a:r>
          </a:p>
        </p:txBody>
      </p:sp>
      <p:sp>
        <p:nvSpPr>
          <p:cNvPr id="19" name="Контейнер за текст 14">
            <a:extLst>
              <a:ext uri="{FF2B5EF4-FFF2-40B4-BE49-F238E27FC236}">
                <a16:creationId xmlns:a16="http://schemas.microsoft.com/office/drawing/2014/main" xmlns="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bg-BG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bg-BG"/>
              <a:t>МММ</a:t>
            </a:r>
          </a:p>
        </p:txBody>
      </p:sp>
      <p:sp>
        <p:nvSpPr>
          <p:cNvPr id="21" name="Контейнер за текст 14">
            <a:extLst>
              <a:ext uri="{FF2B5EF4-FFF2-40B4-BE49-F238E27FC236}">
                <a16:creationId xmlns:a16="http://schemas.microsoft.com/office/drawing/2014/main" xmlns="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bg-BG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bg-BG"/>
              <a:t>МММ</a:t>
            </a:r>
          </a:p>
        </p:txBody>
      </p:sp>
      <p:sp>
        <p:nvSpPr>
          <p:cNvPr id="23" name="Контейнер за текст 14">
            <a:extLst>
              <a:ext uri="{FF2B5EF4-FFF2-40B4-BE49-F238E27FC236}">
                <a16:creationId xmlns:a16="http://schemas.microsoft.com/office/drawing/2014/main" xmlns="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bg-BG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bg-BG"/>
              <a:t>МММ</a:t>
            </a:r>
          </a:p>
        </p:txBody>
      </p:sp>
      <p:sp>
        <p:nvSpPr>
          <p:cNvPr id="25" name="Контейнер за текст 14">
            <a:extLst>
              <a:ext uri="{FF2B5EF4-FFF2-40B4-BE49-F238E27FC236}">
                <a16:creationId xmlns:a16="http://schemas.microsoft.com/office/drawing/2014/main" xmlns="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bg-BG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bg-BG"/>
              <a:t>МММ</a:t>
            </a:r>
          </a:p>
        </p:txBody>
      </p:sp>
      <p:sp>
        <p:nvSpPr>
          <p:cNvPr id="26" name="Контейнер за текст 4">
            <a:extLst>
              <a:ext uri="{FF2B5EF4-FFF2-40B4-BE49-F238E27FC236}">
                <a16:creationId xmlns:a16="http://schemas.microsoft.com/office/drawing/2014/main" xmlns="" id="{7A3AFB34-A509-98A0-B6AB-3BC35F16DD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4688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bg-BG" sz="1400" b="0"/>
            </a:lvl1pPr>
            <a:lvl2pPr marL="457200" indent="0">
              <a:buNone/>
              <a:defRPr lang="bg-BG" sz="2000" b="1"/>
            </a:lvl2pPr>
            <a:lvl3pPr marL="914400" indent="0">
              <a:buNone/>
              <a:defRPr lang="bg-BG" sz="1800" b="1"/>
            </a:lvl3pPr>
            <a:lvl4pPr marL="1371600" indent="0">
              <a:buNone/>
              <a:defRPr lang="bg-BG" sz="1600" b="1"/>
            </a:lvl4pPr>
            <a:lvl5pPr marL="1828800" indent="0">
              <a:buNone/>
              <a:defRPr lang="bg-BG" sz="1600" b="1"/>
            </a:lvl5pPr>
            <a:lvl6pPr marL="2286000" indent="0">
              <a:buNone/>
              <a:defRPr lang="bg-BG" sz="1600" b="1"/>
            </a:lvl6pPr>
            <a:lvl7pPr marL="2743200" indent="0">
              <a:buNone/>
              <a:defRPr lang="bg-BG" sz="1600" b="1"/>
            </a:lvl7pPr>
            <a:lvl8pPr marL="3200400" indent="0">
              <a:buNone/>
              <a:defRPr lang="bg-BG" sz="1600" b="1"/>
            </a:lvl8pPr>
            <a:lvl9pPr marL="3657600" indent="0">
              <a:buNone/>
              <a:defRPr lang="bg-BG"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27" name="Контейнер за текст 4">
            <a:extLst>
              <a:ext uri="{FF2B5EF4-FFF2-40B4-BE49-F238E27FC236}">
                <a16:creationId xmlns:a16="http://schemas.microsoft.com/office/drawing/2014/main" xmlns="" id="{B4CAD471-FB12-ACCA-9D4A-E01322DC61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18704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bg-BG" sz="1400" b="0"/>
            </a:lvl1pPr>
            <a:lvl2pPr marL="457200" indent="0">
              <a:buNone/>
              <a:defRPr lang="bg-BG" sz="2000" b="1"/>
            </a:lvl2pPr>
            <a:lvl3pPr marL="914400" indent="0">
              <a:buNone/>
              <a:defRPr lang="bg-BG" sz="1800" b="1"/>
            </a:lvl3pPr>
            <a:lvl4pPr marL="1371600" indent="0">
              <a:buNone/>
              <a:defRPr lang="bg-BG" sz="1600" b="1"/>
            </a:lvl4pPr>
            <a:lvl5pPr marL="1828800" indent="0">
              <a:buNone/>
              <a:defRPr lang="bg-BG" sz="1600" b="1"/>
            </a:lvl5pPr>
            <a:lvl6pPr marL="2286000" indent="0">
              <a:buNone/>
              <a:defRPr lang="bg-BG" sz="1600" b="1"/>
            </a:lvl6pPr>
            <a:lvl7pPr marL="2743200" indent="0">
              <a:buNone/>
              <a:defRPr lang="bg-BG" sz="1600" b="1"/>
            </a:lvl7pPr>
            <a:lvl8pPr marL="3200400" indent="0">
              <a:buNone/>
              <a:defRPr lang="bg-BG" sz="1600" b="1"/>
            </a:lvl8pPr>
            <a:lvl9pPr marL="3657600" indent="0">
              <a:buNone/>
              <a:defRPr lang="bg-BG"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28" name="Контейнер за текст 4">
            <a:extLst>
              <a:ext uri="{FF2B5EF4-FFF2-40B4-BE49-F238E27FC236}">
                <a16:creationId xmlns:a16="http://schemas.microsoft.com/office/drawing/2014/main" xmlns="" id="{B7FF2DDC-689F-CE60-97C8-8575DBB2C0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369296" y="4041648"/>
            <a:ext cx="156362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bg-BG" sz="1400" b="0"/>
            </a:lvl1pPr>
            <a:lvl2pPr marL="457200" indent="0">
              <a:buNone/>
              <a:defRPr lang="bg-BG" sz="2000" b="1"/>
            </a:lvl2pPr>
            <a:lvl3pPr marL="914400" indent="0">
              <a:buNone/>
              <a:defRPr lang="bg-BG" sz="1800" b="1"/>
            </a:lvl3pPr>
            <a:lvl4pPr marL="1371600" indent="0">
              <a:buNone/>
              <a:defRPr lang="bg-BG" sz="1600" b="1"/>
            </a:lvl4pPr>
            <a:lvl5pPr marL="1828800" indent="0">
              <a:buNone/>
              <a:defRPr lang="bg-BG" sz="1600" b="1"/>
            </a:lvl5pPr>
            <a:lvl6pPr marL="2286000" indent="0">
              <a:buNone/>
              <a:defRPr lang="bg-BG" sz="1600" b="1"/>
            </a:lvl6pPr>
            <a:lvl7pPr marL="2743200" indent="0">
              <a:buNone/>
              <a:defRPr lang="bg-BG" sz="1600" b="1"/>
            </a:lvl7pPr>
            <a:lvl8pPr marL="3200400" indent="0">
              <a:buNone/>
              <a:defRPr lang="bg-BG" sz="1600" b="1"/>
            </a:lvl8pPr>
            <a:lvl9pPr marL="3657600" indent="0">
              <a:buNone/>
              <a:defRPr lang="bg-BG"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36" name="Контейнер за долен колонтитул 35">
            <a:extLst>
              <a:ext uri="{FF2B5EF4-FFF2-40B4-BE49-F238E27FC236}">
                <a16:creationId xmlns:a16="http://schemas.microsoft.com/office/drawing/2014/main" xmlns="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2" name="Контейнер за текст 9">
            <a:extLst>
              <a:ext uri="{FF2B5EF4-FFF2-40B4-BE49-F238E27FC236}">
                <a16:creationId xmlns:a16="http://schemas.microsoft.com/office/drawing/2014/main" xmlns="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3200" b="0">
                <a:noFill/>
              </a:defRPr>
            </a:lvl1pPr>
          </a:lstStyle>
          <a:p>
            <a:pPr lvl="0" rtl="0"/>
            <a:r>
              <a:rPr lang="bg-BG"/>
              <a:t>X</a:t>
            </a:r>
          </a:p>
        </p:txBody>
      </p:sp>
      <p:sp>
        <p:nvSpPr>
          <p:cNvPr id="4" name="Контейнер за номер на слайд 9">
            <a:extLst>
              <a:ext uri="{FF2B5EF4-FFF2-40B4-BE49-F238E27FC236}">
                <a16:creationId xmlns:a16="http://schemas.microsoft.com/office/drawing/2014/main" xmlns="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 rtlCol="0"/>
          <a:lstStyle>
            <a:defPPr>
              <a:defRPr lang="bg-BG"/>
            </a:def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30902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ка 13">
            <a:extLst>
              <a:ext uri="{FF2B5EF4-FFF2-40B4-BE49-F238E27FC236}">
                <a16:creationId xmlns:a16="http://schemas.microsoft.com/office/drawing/2014/main" xmlns="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Графика 15">
            <a:extLst>
              <a:ext uri="{FF2B5EF4-FFF2-40B4-BE49-F238E27FC236}">
                <a16:creationId xmlns:a16="http://schemas.microsoft.com/office/drawing/2014/main" xmlns="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Правоъгълник 12">
            <a:extLst>
              <a:ext uri="{FF2B5EF4-FFF2-40B4-BE49-F238E27FC236}">
                <a16:creationId xmlns:a16="http://schemas.microsoft.com/office/drawing/2014/main" xmlns="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17" name="Правоъгълник 16">
            <a:extLst>
              <a:ext uri="{FF2B5EF4-FFF2-40B4-BE49-F238E27FC236}">
                <a16:creationId xmlns:a16="http://schemas.microsoft.com/office/drawing/2014/main" xmlns="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18" name="Свободна линия 55">
            <a:extLst>
              <a:ext uri="{FF2B5EF4-FFF2-40B4-BE49-F238E27FC236}">
                <a16:creationId xmlns:a16="http://schemas.microsoft.com/office/drawing/2014/main" xmlns="" id="{5DF0CA69-CF45-9850-4F85-B4C3BF2141B4}"/>
              </a:ext>
            </a:extLst>
          </p:cNvPr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20" name="Елипса 19">
            <a:extLst>
              <a:ext uri="{FF2B5EF4-FFF2-40B4-BE49-F238E27FC236}">
                <a16:creationId xmlns:a16="http://schemas.microsoft.com/office/drawing/2014/main" xmlns="" id="{AFE865D6-FFF0-8547-C225-4EA40D12981C}"/>
              </a:ext>
            </a:extLst>
          </p:cNvPr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22" name="Елипса 21">
            <a:extLst>
              <a:ext uri="{FF2B5EF4-FFF2-40B4-BE49-F238E27FC236}">
                <a16:creationId xmlns:a16="http://schemas.microsoft.com/office/drawing/2014/main" xmlns="" id="{BC43A4F4-14CD-C1BC-076B-D3EC524E9072}"/>
              </a:ext>
            </a:extLst>
          </p:cNvPr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24" name="Елипса 23">
            <a:extLst>
              <a:ext uri="{FF2B5EF4-FFF2-40B4-BE49-F238E27FC236}">
                <a16:creationId xmlns:a16="http://schemas.microsoft.com/office/drawing/2014/main" xmlns="" id="{F59C9BF2-FA96-FBA2-CC60-3024E983F26F}"/>
              </a:ext>
            </a:extLst>
          </p:cNvPr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xmlns="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bg-BG" sz="1800" b="0"/>
            </a:lvl1pPr>
            <a:lvl2pPr marL="457200" indent="0">
              <a:buNone/>
              <a:defRPr lang="bg-BG" sz="2000" b="1"/>
            </a:lvl2pPr>
            <a:lvl3pPr marL="914400" indent="0">
              <a:buNone/>
              <a:defRPr lang="bg-BG" sz="1800" b="1"/>
            </a:lvl3pPr>
            <a:lvl4pPr marL="1371600" indent="0">
              <a:buNone/>
              <a:defRPr lang="bg-BG" sz="1600" b="1"/>
            </a:lvl4pPr>
            <a:lvl5pPr marL="1828800" indent="0">
              <a:buNone/>
              <a:defRPr lang="bg-BG" sz="1600" b="1"/>
            </a:lvl5pPr>
            <a:lvl6pPr marL="2286000" indent="0">
              <a:buNone/>
              <a:defRPr lang="bg-BG" sz="1600" b="1"/>
            </a:lvl6pPr>
            <a:lvl7pPr marL="2743200" indent="0">
              <a:buNone/>
              <a:defRPr lang="bg-BG" sz="1600" b="1"/>
            </a:lvl7pPr>
            <a:lvl8pPr marL="3200400" indent="0">
              <a:buNone/>
              <a:defRPr lang="bg-BG" sz="1600" b="1"/>
            </a:lvl8pPr>
            <a:lvl9pPr marL="3657600" indent="0">
              <a:buNone/>
              <a:defRPr lang="bg-BG"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Контейнер на съдържание 3">
            <a:extLst>
              <a:ext uri="{FF2B5EF4-FFF2-40B4-BE49-F238E27FC236}">
                <a16:creationId xmlns:a16="http://schemas.microsoft.com/office/drawing/2014/main" xmlns="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bg-BG" sz="1400"/>
            </a:lvl1pPr>
            <a:lvl2pPr>
              <a:lnSpc>
                <a:spcPct val="150000"/>
              </a:lnSpc>
              <a:spcBef>
                <a:spcPts val="0"/>
              </a:spcBef>
              <a:defRPr lang="bg-BG" sz="1200"/>
            </a:lvl2pPr>
            <a:lvl3pPr>
              <a:lnSpc>
                <a:spcPct val="150000"/>
              </a:lnSpc>
              <a:spcBef>
                <a:spcPts val="0"/>
              </a:spcBef>
              <a:defRPr lang="bg-BG" sz="1100"/>
            </a:lvl3pPr>
            <a:lvl4pPr>
              <a:lnSpc>
                <a:spcPct val="150000"/>
              </a:lnSpc>
              <a:spcBef>
                <a:spcPts val="0"/>
              </a:spcBef>
              <a:defRPr lang="bg-BG" sz="1050"/>
            </a:lvl4pPr>
            <a:lvl5pPr>
              <a:lnSpc>
                <a:spcPct val="150000"/>
              </a:lnSpc>
              <a:spcBef>
                <a:spcPts val="0"/>
              </a:spcBef>
              <a:defRPr lang="bg-BG" sz="1050"/>
            </a:lvl5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xmlns="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5040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bg-BG" sz="1800" b="0"/>
            </a:lvl1pPr>
            <a:lvl2pPr marL="457200" indent="0">
              <a:buNone/>
              <a:defRPr lang="bg-BG" sz="2000" b="1"/>
            </a:lvl2pPr>
            <a:lvl3pPr marL="914400" indent="0">
              <a:buNone/>
              <a:defRPr lang="bg-BG" sz="1800" b="1"/>
            </a:lvl3pPr>
            <a:lvl4pPr marL="1371600" indent="0">
              <a:buNone/>
              <a:defRPr lang="bg-BG" sz="1600" b="1"/>
            </a:lvl4pPr>
            <a:lvl5pPr marL="1828800" indent="0">
              <a:buNone/>
              <a:defRPr lang="bg-BG" sz="1600" b="1"/>
            </a:lvl5pPr>
            <a:lvl6pPr marL="2286000" indent="0">
              <a:buNone/>
              <a:defRPr lang="bg-BG" sz="1600" b="1"/>
            </a:lvl6pPr>
            <a:lvl7pPr marL="2743200" indent="0">
              <a:buNone/>
              <a:defRPr lang="bg-BG" sz="1600" b="1"/>
            </a:lvl7pPr>
            <a:lvl8pPr marL="3200400" indent="0">
              <a:buNone/>
              <a:defRPr lang="bg-BG" sz="1600" b="1"/>
            </a:lvl8pPr>
            <a:lvl9pPr marL="3657600" indent="0">
              <a:buNone/>
              <a:defRPr lang="bg-BG"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Контейнер на съдържание 5">
            <a:extLst>
              <a:ext uri="{FF2B5EF4-FFF2-40B4-BE49-F238E27FC236}">
                <a16:creationId xmlns:a16="http://schemas.microsoft.com/office/drawing/2014/main" xmlns="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0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bg-BG" sz="1400"/>
            </a:lvl1pPr>
            <a:lvl2pPr>
              <a:lnSpc>
                <a:spcPct val="150000"/>
              </a:lnSpc>
              <a:spcBef>
                <a:spcPts val="0"/>
              </a:spcBef>
              <a:defRPr lang="bg-BG" sz="1200"/>
            </a:lvl2pPr>
            <a:lvl3pPr>
              <a:lnSpc>
                <a:spcPct val="150000"/>
              </a:lnSpc>
              <a:spcBef>
                <a:spcPts val="0"/>
              </a:spcBef>
              <a:defRPr lang="bg-BG" sz="1100"/>
            </a:lvl3pPr>
            <a:lvl4pPr>
              <a:lnSpc>
                <a:spcPct val="150000"/>
              </a:lnSpc>
              <a:spcBef>
                <a:spcPts val="0"/>
              </a:spcBef>
              <a:defRPr lang="bg-BG" sz="1050"/>
            </a:lvl4pPr>
            <a:lvl5pPr>
              <a:lnSpc>
                <a:spcPct val="150000"/>
              </a:lnSpc>
              <a:spcBef>
                <a:spcPts val="0"/>
              </a:spcBef>
              <a:defRPr lang="bg-BG" sz="1050"/>
            </a:lvl5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/>
          </a:p>
        </p:txBody>
      </p:sp>
      <p:sp>
        <p:nvSpPr>
          <p:cNvPr id="10" name="Заглавие 9">
            <a:extLst>
              <a:ext uri="{FF2B5EF4-FFF2-40B4-BE49-F238E27FC236}">
                <a16:creationId xmlns:a16="http://schemas.microsoft.com/office/drawing/2014/main" xmlns="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19" name="Контейнер за текст 9">
            <a:extLst>
              <a:ext uri="{FF2B5EF4-FFF2-40B4-BE49-F238E27FC236}">
                <a16:creationId xmlns:a16="http://schemas.microsoft.com/office/drawing/2014/main" xmlns="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3200" b="0">
                <a:noFill/>
              </a:defRPr>
            </a:lvl1pPr>
          </a:lstStyle>
          <a:p>
            <a:pPr lvl="0" rtl="0"/>
            <a:r>
              <a:rPr lang="bg-BG"/>
              <a:t>X</a:t>
            </a:r>
          </a:p>
        </p:txBody>
      </p:sp>
      <p:sp>
        <p:nvSpPr>
          <p:cNvPr id="21" name="Контейнер за долен колонтитул 20">
            <a:extLst>
              <a:ext uri="{FF2B5EF4-FFF2-40B4-BE49-F238E27FC236}">
                <a16:creationId xmlns:a16="http://schemas.microsoft.com/office/drawing/2014/main" xmlns="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23" name="Контейнер за номер на слайд 22">
            <a:extLst>
              <a:ext uri="{FF2B5EF4-FFF2-40B4-BE49-F238E27FC236}">
                <a16:creationId xmlns:a16="http://schemas.microsoft.com/office/drawing/2014/main" xmlns="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75281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авоъгълник 12">
            <a:extLst>
              <a:ext uri="{FF2B5EF4-FFF2-40B4-BE49-F238E27FC236}">
                <a16:creationId xmlns:a16="http://schemas.microsoft.com/office/drawing/2014/main" xmlns="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17" name="Правоъгълник 16">
            <a:extLst>
              <a:ext uri="{FF2B5EF4-FFF2-40B4-BE49-F238E27FC236}">
                <a16:creationId xmlns:a16="http://schemas.microsoft.com/office/drawing/2014/main" xmlns="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xmlns="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bg-BG" sz="1800" b="0"/>
            </a:lvl1pPr>
            <a:lvl2pPr marL="457200" indent="0">
              <a:buNone/>
              <a:defRPr lang="bg-BG" sz="2000" b="1"/>
            </a:lvl2pPr>
            <a:lvl3pPr marL="914400" indent="0">
              <a:buNone/>
              <a:defRPr lang="bg-BG" sz="1800" b="1"/>
            </a:lvl3pPr>
            <a:lvl4pPr marL="1371600" indent="0">
              <a:buNone/>
              <a:defRPr lang="bg-BG" sz="1600" b="1"/>
            </a:lvl4pPr>
            <a:lvl5pPr marL="1828800" indent="0">
              <a:buNone/>
              <a:defRPr lang="bg-BG" sz="1600" b="1"/>
            </a:lvl5pPr>
            <a:lvl6pPr marL="2286000" indent="0">
              <a:buNone/>
              <a:defRPr lang="bg-BG" sz="1600" b="1"/>
            </a:lvl6pPr>
            <a:lvl7pPr marL="2743200" indent="0">
              <a:buNone/>
              <a:defRPr lang="bg-BG" sz="1600" b="1"/>
            </a:lvl7pPr>
            <a:lvl8pPr marL="3200400" indent="0">
              <a:buNone/>
              <a:defRPr lang="bg-BG" sz="1600" b="1"/>
            </a:lvl8pPr>
            <a:lvl9pPr marL="3657600" indent="0">
              <a:buNone/>
              <a:defRPr lang="bg-BG"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Контейнер на съдържание 3">
            <a:extLst>
              <a:ext uri="{FF2B5EF4-FFF2-40B4-BE49-F238E27FC236}">
                <a16:creationId xmlns:a16="http://schemas.microsoft.com/office/drawing/2014/main" xmlns="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bg-BG" sz="1400"/>
            </a:lvl1pPr>
            <a:lvl2pPr>
              <a:lnSpc>
                <a:spcPct val="150000"/>
              </a:lnSpc>
              <a:spcBef>
                <a:spcPts val="0"/>
              </a:spcBef>
              <a:defRPr lang="bg-BG" sz="1200"/>
            </a:lvl2pPr>
            <a:lvl3pPr>
              <a:lnSpc>
                <a:spcPct val="150000"/>
              </a:lnSpc>
              <a:spcBef>
                <a:spcPts val="0"/>
              </a:spcBef>
              <a:defRPr lang="bg-BG" sz="1100"/>
            </a:lvl3pPr>
            <a:lvl4pPr>
              <a:lnSpc>
                <a:spcPct val="150000"/>
              </a:lnSpc>
              <a:spcBef>
                <a:spcPts val="0"/>
              </a:spcBef>
              <a:defRPr lang="bg-BG" sz="1050"/>
            </a:lvl4pPr>
            <a:lvl5pPr>
              <a:lnSpc>
                <a:spcPct val="150000"/>
              </a:lnSpc>
              <a:spcBef>
                <a:spcPts val="0"/>
              </a:spcBef>
              <a:defRPr lang="bg-BG" sz="1050"/>
            </a:lvl5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xmlns="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49240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bg-BG" sz="1800" b="0"/>
            </a:lvl1pPr>
            <a:lvl2pPr marL="457200" indent="0">
              <a:buNone/>
              <a:defRPr lang="bg-BG" sz="2000" b="1"/>
            </a:lvl2pPr>
            <a:lvl3pPr marL="914400" indent="0">
              <a:buNone/>
              <a:defRPr lang="bg-BG" sz="1800" b="1"/>
            </a:lvl3pPr>
            <a:lvl4pPr marL="1371600" indent="0">
              <a:buNone/>
              <a:defRPr lang="bg-BG" sz="1600" b="1"/>
            </a:lvl4pPr>
            <a:lvl5pPr marL="1828800" indent="0">
              <a:buNone/>
              <a:defRPr lang="bg-BG" sz="1600" b="1"/>
            </a:lvl5pPr>
            <a:lvl6pPr marL="2286000" indent="0">
              <a:buNone/>
              <a:defRPr lang="bg-BG" sz="1600" b="1"/>
            </a:lvl6pPr>
            <a:lvl7pPr marL="2743200" indent="0">
              <a:buNone/>
              <a:defRPr lang="bg-BG" sz="1600" b="1"/>
            </a:lvl7pPr>
            <a:lvl8pPr marL="3200400" indent="0">
              <a:buNone/>
              <a:defRPr lang="bg-BG" sz="1600" b="1"/>
            </a:lvl8pPr>
            <a:lvl9pPr marL="3657600" indent="0">
              <a:buNone/>
              <a:defRPr lang="bg-BG"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Контейнер на съдържание 5">
            <a:extLst>
              <a:ext uri="{FF2B5EF4-FFF2-40B4-BE49-F238E27FC236}">
                <a16:creationId xmlns:a16="http://schemas.microsoft.com/office/drawing/2014/main" xmlns="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4920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bg-BG" sz="1400"/>
            </a:lvl1pPr>
            <a:lvl2pPr>
              <a:lnSpc>
                <a:spcPct val="150000"/>
              </a:lnSpc>
              <a:spcBef>
                <a:spcPts val="0"/>
              </a:spcBef>
              <a:defRPr lang="bg-BG" sz="1200"/>
            </a:lvl2pPr>
            <a:lvl3pPr>
              <a:lnSpc>
                <a:spcPct val="150000"/>
              </a:lnSpc>
              <a:spcBef>
                <a:spcPts val="0"/>
              </a:spcBef>
              <a:defRPr lang="bg-BG" sz="1100"/>
            </a:lvl3pPr>
            <a:lvl4pPr>
              <a:lnSpc>
                <a:spcPct val="150000"/>
              </a:lnSpc>
              <a:spcBef>
                <a:spcPts val="0"/>
              </a:spcBef>
              <a:defRPr lang="bg-BG" sz="1050"/>
            </a:lvl4pPr>
            <a:lvl5pPr>
              <a:lnSpc>
                <a:spcPct val="150000"/>
              </a:lnSpc>
              <a:spcBef>
                <a:spcPts val="0"/>
              </a:spcBef>
              <a:defRPr lang="bg-BG" sz="1050"/>
            </a:lvl5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/>
          </a:p>
        </p:txBody>
      </p:sp>
      <p:sp>
        <p:nvSpPr>
          <p:cNvPr id="10" name="Заглавие 9">
            <a:extLst>
              <a:ext uri="{FF2B5EF4-FFF2-40B4-BE49-F238E27FC236}">
                <a16:creationId xmlns:a16="http://schemas.microsoft.com/office/drawing/2014/main" xmlns="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19" name="Контейнер за текст 9">
            <a:extLst>
              <a:ext uri="{FF2B5EF4-FFF2-40B4-BE49-F238E27FC236}">
                <a16:creationId xmlns:a16="http://schemas.microsoft.com/office/drawing/2014/main" xmlns="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3200" b="0">
                <a:noFill/>
              </a:defRPr>
            </a:lvl1pPr>
          </a:lstStyle>
          <a:p>
            <a:pPr lvl="0" rtl="0"/>
            <a:r>
              <a:rPr lang="bg-BG"/>
              <a:t>X</a:t>
            </a:r>
          </a:p>
        </p:txBody>
      </p:sp>
      <p:sp>
        <p:nvSpPr>
          <p:cNvPr id="21" name="Контейнер за долен колонтитул 20">
            <a:extLst>
              <a:ext uri="{FF2B5EF4-FFF2-40B4-BE49-F238E27FC236}">
                <a16:creationId xmlns:a16="http://schemas.microsoft.com/office/drawing/2014/main" xmlns="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23" name="Контейнер за номер на слайд 22">
            <a:extLst>
              <a:ext uri="{FF2B5EF4-FFF2-40B4-BE49-F238E27FC236}">
                <a16:creationId xmlns:a16="http://schemas.microsoft.com/office/drawing/2014/main" xmlns="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  <p:pic>
        <p:nvPicPr>
          <p:cNvPr id="2" name="Графика 1">
            <a:extLst>
              <a:ext uri="{FF2B5EF4-FFF2-40B4-BE49-F238E27FC236}">
                <a16:creationId xmlns:a16="http://schemas.microsoft.com/office/drawing/2014/main" xmlns="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165" t="86663"/>
          <a:stretch/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Елипса 6">
            <a:extLst>
              <a:ext uri="{FF2B5EF4-FFF2-40B4-BE49-F238E27FC236}">
                <a16:creationId xmlns:a16="http://schemas.microsoft.com/office/drawing/2014/main" xmlns="" id="{D37B56B1-1773-120E-5DF7-ADC768615C86}"/>
              </a:ext>
            </a:extLst>
          </p:cNvPr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8" name="Контейнер за текст 4">
            <a:extLst>
              <a:ext uri="{FF2B5EF4-FFF2-40B4-BE49-F238E27FC236}">
                <a16:creationId xmlns:a16="http://schemas.microsoft.com/office/drawing/2014/main" xmlns="" id="{BA05B6D8-31AC-001B-57B4-132C0A9BE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51392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bg-BG" sz="1800" b="0"/>
            </a:lvl1pPr>
            <a:lvl2pPr marL="457200" indent="0">
              <a:buNone/>
              <a:defRPr lang="bg-BG" sz="2000" b="1"/>
            </a:lvl2pPr>
            <a:lvl3pPr marL="914400" indent="0">
              <a:buNone/>
              <a:defRPr lang="bg-BG" sz="1800" b="1"/>
            </a:lvl3pPr>
            <a:lvl4pPr marL="1371600" indent="0">
              <a:buNone/>
              <a:defRPr lang="bg-BG" sz="1600" b="1"/>
            </a:lvl4pPr>
            <a:lvl5pPr marL="1828800" indent="0">
              <a:buNone/>
              <a:defRPr lang="bg-BG" sz="1600" b="1"/>
            </a:lvl5pPr>
            <a:lvl6pPr marL="2286000" indent="0">
              <a:buNone/>
              <a:defRPr lang="bg-BG" sz="1600" b="1"/>
            </a:lvl6pPr>
            <a:lvl7pPr marL="2743200" indent="0">
              <a:buNone/>
              <a:defRPr lang="bg-BG" sz="1600" b="1"/>
            </a:lvl7pPr>
            <a:lvl8pPr marL="3200400" indent="0">
              <a:buNone/>
              <a:defRPr lang="bg-BG" sz="1600" b="1"/>
            </a:lvl8pPr>
            <a:lvl9pPr marL="3657600" indent="0">
              <a:buNone/>
              <a:defRPr lang="bg-BG"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9" name="Контейнер на съдържание 5">
            <a:extLst>
              <a:ext uri="{FF2B5EF4-FFF2-40B4-BE49-F238E27FC236}">
                <a16:creationId xmlns:a16="http://schemas.microsoft.com/office/drawing/2014/main" xmlns="" id="{56DC4DB0-B5C2-72F4-A891-0281DDB80FC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6792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bg-BG" sz="1400"/>
            </a:lvl1pPr>
            <a:lvl2pPr>
              <a:lnSpc>
                <a:spcPct val="150000"/>
              </a:lnSpc>
              <a:spcBef>
                <a:spcPts val="0"/>
              </a:spcBef>
              <a:defRPr lang="bg-BG" sz="1200"/>
            </a:lvl2pPr>
            <a:lvl3pPr>
              <a:lnSpc>
                <a:spcPct val="150000"/>
              </a:lnSpc>
              <a:spcBef>
                <a:spcPts val="0"/>
              </a:spcBef>
              <a:defRPr lang="bg-BG" sz="1100"/>
            </a:lvl3pPr>
            <a:lvl4pPr>
              <a:lnSpc>
                <a:spcPct val="150000"/>
              </a:lnSpc>
              <a:spcBef>
                <a:spcPts val="0"/>
              </a:spcBef>
              <a:defRPr lang="bg-BG" sz="1050"/>
            </a:lvl4pPr>
            <a:lvl5pPr>
              <a:lnSpc>
                <a:spcPct val="150000"/>
              </a:lnSpc>
              <a:spcBef>
                <a:spcPts val="0"/>
              </a:spcBef>
              <a:defRPr lang="bg-BG" sz="1050"/>
            </a:lvl5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2553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Графика 22">
            <a:extLst>
              <a:ext uri="{FF2B5EF4-FFF2-40B4-BE49-F238E27FC236}">
                <a16:creationId xmlns:a16="http://schemas.microsoft.com/office/drawing/2014/main" xmlns="" id="{8508C9A2-89A3-8585-F561-54AF27E76C2E}"/>
              </a:ext>
            </a:extLst>
          </p:cNvPr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xmlns="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bg-BG" sz="1800"/>
            </a:lvl1pPr>
            <a:lvl2pPr marL="283464">
              <a:defRPr lang="bg-BG" sz="1800"/>
            </a:lvl2pPr>
            <a:lvl3pPr marL="566928">
              <a:defRPr lang="bg-BG" sz="1600"/>
            </a:lvl3pPr>
            <a:lvl4pPr marL="758952">
              <a:defRPr lang="bg-BG" sz="1400"/>
            </a:lvl4pPr>
            <a:lvl5pPr marL="1042416">
              <a:defRPr lang="bg-BG" sz="1400"/>
            </a:lvl5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Контейнер за текст 9">
            <a:extLst>
              <a:ext uri="{FF2B5EF4-FFF2-40B4-BE49-F238E27FC236}">
                <a16:creationId xmlns:a16="http://schemas.microsoft.com/office/drawing/2014/main" xmlns="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3200" b="0">
                <a:noFill/>
              </a:defRPr>
            </a:lvl1pPr>
          </a:lstStyle>
          <a:p>
            <a:pPr lvl="0" rtl="0"/>
            <a:r>
              <a:rPr lang="bg-BG"/>
              <a:t>X</a:t>
            </a:r>
          </a:p>
        </p:txBody>
      </p:sp>
      <p:sp>
        <p:nvSpPr>
          <p:cNvPr id="45" name="Графика 24">
            <a:extLst>
              <a:ext uri="{FF2B5EF4-FFF2-40B4-BE49-F238E27FC236}">
                <a16:creationId xmlns:a16="http://schemas.microsoft.com/office/drawing/2014/main" xmlns="" id="{3A387C14-96A1-A53F-B0C4-8C320C0E434B}"/>
              </a:ext>
            </a:extLst>
          </p:cNvPr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29" name="Елипса 28">
            <a:extLst>
              <a:ext uri="{FF2B5EF4-FFF2-40B4-BE49-F238E27FC236}">
                <a16:creationId xmlns:a16="http://schemas.microsoft.com/office/drawing/2014/main" xmlns="" id="{09E9B68F-058D-E637-2550-5DA70E3D0D41}"/>
              </a:ext>
            </a:extLst>
          </p:cNvPr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pic>
        <p:nvPicPr>
          <p:cNvPr id="34" name="Графика 33">
            <a:extLst>
              <a:ext uri="{FF2B5EF4-FFF2-40B4-BE49-F238E27FC236}">
                <a16:creationId xmlns:a16="http://schemas.microsoft.com/office/drawing/2014/main" xmlns="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Елипса 35">
            <a:extLst>
              <a:ext uri="{FF2B5EF4-FFF2-40B4-BE49-F238E27FC236}">
                <a16:creationId xmlns:a16="http://schemas.microsoft.com/office/drawing/2014/main" xmlns="" id="{1C9183AD-9166-27E4-F8C4-4AAE1C7F0BB9}"/>
              </a:ext>
            </a:extLst>
          </p:cNvPr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38" name="Елипса 37">
            <a:extLst>
              <a:ext uri="{FF2B5EF4-FFF2-40B4-BE49-F238E27FC236}">
                <a16:creationId xmlns:a16="http://schemas.microsoft.com/office/drawing/2014/main" xmlns="" id="{DFED6151-9FDE-FB42-89FC-0347B6A3276D}"/>
              </a:ext>
            </a:extLst>
          </p:cNvPr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46" name="Контейнер за долен колонтитул 45">
            <a:extLst>
              <a:ext uri="{FF2B5EF4-FFF2-40B4-BE49-F238E27FC236}">
                <a16:creationId xmlns:a16="http://schemas.microsoft.com/office/drawing/2014/main" xmlns="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47" name="Контейнер за номер на слайд 46">
            <a:extLst>
              <a:ext uri="{FF2B5EF4-FFF2-40B4-BE49-F238E27FC236}">
                <a16:creationId xmlns:a16="http://schemas.microsoft.com/office/drawing/2014/main" xmlns="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58081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агодар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Графика 43">
            <a:extLst>
              <a:ext uri="{FF2B5EF4-FFF2-40B4-BE49-F238E27FC236}">
                <a16:creationId xmlns:a16="http://schemas.microsoft.com/office/drawing/2014/main" xmlns="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Елипса 49">
            <a:extLst>
              <a:ext uri="{FF2B5EF4-FFF2-40B4-BE49-F238E27FC236}">
                <a16:creationId xmlns:a16="http://schemas.microsoft.com/office/drawing/2014/main" xmlns="" id="{024F3BA7-5767-DA19-90B2-79087CCD234A}"/>
              </a:ext>
            </a:extLst>
          </p:cNvPr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52" name="Елипса 51">
            <a:extLst>
              <a:ext uri="{FF2B5EF4-FFF2-40B4-BE49-F238E27FC236}">
                <a16:creationId xmlns:a16="http://schemas.microsoft.com/office/drawing/2014/main" xmlns="" id="{75941C3B-69D9-2131-DE98-77882C6B492E}"/>
              </a:ext>
            </a:extLst>
          </p:cNvPr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pic>
        <p:nvPicPr>
          <p:cNvPr id="72" name="Графика 71">
            <a:extLst>
              <a:ext uri="{FF2B5EF4-FFF2-40B4-BE49-F238E27FC236}">
                <a16:creationId xmlns:a16="http://schemas.microsoft.com/office/drawing/2014/main" xmlns="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4820" t="41526" b="3152"/>
          <a:stretch/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Графика 56">
            <a:extLst>
              <a:ext uri="{FF2B5EF4-FFF2-40B4-BE49-F238E27FC236}">
                <a16:creationId xmlns:a16="http://schemas.microsoft.com/office/drawing/2014/main" xmlns="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Графика 59">
            <a:extLst>
              <a:ext uri="{FF2B5EF4-FFF2-40B4-BE49-F238E27FC236}">
                <a16:creationId xmlns:a16="http://schemas.microsoft.com/office/drawing/2014/main" xmlns="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Елипса 63">
            <a:extLst>
              <a:ext uri="{FF2B5EF4-FFF2-40B4-BE49-F238E27FC236}">
                <a16:creationId xmlns:a16="http://schemas.microsoft.com/office/drawing/2014/main" xmlns="" id="{5E42667F-7399-2294-D94B-CB84510A0E95}"/>
              </a:ext>
            </a:extLst>
          </p:cNvPr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pic>
        <p:nvPicPr>
          <p:cNvPr id="26" name="Графика 25" hidden="1">
            <a:extLst>
              <a:ext uri="{FF2B5EF4-FFF2-40B4-BE49-F238E27FC236}">
                <a16:creationId xmlns:a16="http://schemas.microsoft.com/office/drawing/2014/main" xmlns="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Заглавие 1">
            <a:extLst>
              <a:ext uri="{FF2B5EF4-FFF2-40B4-BE49-F238E27FC236}">
                <a16:creationId xmlns:a16="http://schemas.microsoft.com/office/drawing/2014/main" xmlns="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rtlCol="0" anchor="b">
            <a:noAutofit/>
          </a:bodyPr>
          <a:lstStyle>
            <a:lvl1pPr>
              <a:defRPr lang="bg-BG" sz="6600"/>
            </a:lvl1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xmlns="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231" y="4278235"/>
            <a:ext cx="3081528" cy="117043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bg-BG" sz="1800">
                <a:solidFill>
                  <a:schemeClr val="tx1"/>
                </a:solidFill>
              </a:defRPr>
            </a:lvl1pPr>
            <a:lvl2pPr marL="457200" indent="0">
              <a:buNone/>
              <a:defRPr lang="bg-BG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bg-BG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72760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Контейнер за текст 9">
            <a:extLst>
              <a:ext uri="{FF2B5EF4-FFF2-40B4-BE49-F238E27FC236}">
                <a16:creationId xmlns:a16="http://schemas.microsoft.com/office/drawing/2014/main" xmlns="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3200" b="0">
                <a:noFill/>
              </a:defRPr>
            </a:lvl1pPr>
          </a:lstStyle>
          <a:p>
            <a:pPr lvl="0" rtl="0"/>
            <a:r>
              <a:rPr lang="bg-BG"/>
              <a:t>X</a:t>
            </a:r>
          </a:p>
        </p:txBody>
      </p:sp>
      <p:sp>
        <p:nvSpPr>
          <p:cNvPr id="6" name="Заглавие 5">
            <a:extLst>
              <a:ext uri="{FF2B5EF4-FFF2-40B4-BE49-F238E27FC236}">
                <a16:creationId xmlns:a16="http://schemas.microsoft.com/office/drawing/2014/main" xmlns="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22" name="Контейнер за долен колонтитул 21">
            <a:extLst>
              <a:ext uri="{FF2B5EF4-FFF2-40B4-BE49-F238E27FC236}">
                <a16:creationId xmlns:a16="http://schemas.microsoft.com/office/drawing/2014/main" xmlns="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23" name="Контейнер за номер на слайд 22">
            <a:extLst>
              <a:ext uri="{FF2B5EF4-FFF2-40B4-BE49-F238E27FC236}">
                <a16:creationId xmlns:a16="http://schemas.microsoft.com/office/drawing/2014/main" xmlns="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99239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нтейнер за текст 9">
            <a:extLst>
              <a:ext uri="{FF2B5EF4-FFF2-40B4-BE49-F238E27FC236}">
                <a16:creationId xmlns:a16="http://schemas.microsoft.com/office/drawing/2014/main" xmlns="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3200" b="0">
                <a:noFill/>
              </a:defRPr>
            </a:lvl1pPr>
          </a:lstStyle>
          <a:p>
            <a:pPr lvl="0" rtl="0"/>
            <a:r>
              <a:rPr lang="bg-BG"/>
              <a:t>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xmlns="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xmlns="" id="{164DD4E5-F3CE-6199-31DD-1C03C409E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71712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онтейнер за текст 9">
            <a:extLst>
              <a:ext uri="{FF2B5EF4-FFF2-40B4-BE49-F238E27FC236}">
                <a16:creationId xmlns:a16="http://schemas.microsoft.com/office/drawing/2014/main" xmlns="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3200" b="0">
                <a:noFill/>
              </a:defRPr>
            </a:lvl1pPr>
          </a:lstStyle>
          <a:p>
            <a:pPr lvl="0" rtl="0"/>
            <a:r>
              <a:rPr lang="bg-BG"/>
              <a:t>X</a:t>
            </a:r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xmlns="" id="{F9A56E61-4EF1-44C9-6CC9-6876765A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4069080"/>
          </a:xfrm>
        </p:spPr>
        <p:txBody>
          <a:bodyPr rtlCol="0"/>
          <a:lstStyle>
            <a:lvl1pPr>
              <a:defRPr lang="bg-BG" sz="3200"/>
            </a:lvl1pPr>
            <a:lvl2pPr>
              <a:defRPr lang="bg-BG" sz="2800"/>
            </a:lvl2pPr>
            <a:lvl3pPr>
              <a:defRPr lang="bg-BG" sz="2400"/>
            </a:lvl3pPr>
            <a:lvl4pPr>
              <a:defRPr lang="bg-BG" sz="2000"/>
            </a:lvl4pPr>
            <a:lvl5pPr>
              <a:defRPr lang="bg-BG" sz="2000"/>
            </a:lvl5pPr>
            <a:lvl6pPr>
              <a:defRPr lang="bg-BG" sz="2000"/>
            </a:lvl6pPr>
            <a:lvl7pPr>
              <a:defRPr lang="bg-BG" sz="2000"/>
            </a:lvl7pPr>
            <a:lvl8pPr>
              <a:defRPr lang="bg-BG" sz="2000"/>
            </a:lvl8pPr>
            <a:lvl9pPr>
              <a:defRPr lang="bg-BG"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Контейнер за текст 3">
            <a:extLst>
              <a:ext uri="{FF2B5EF4-FFF2-40B4-BE49-F238E27FC236}">
                <a16:creationId xmlns:a16="http://schemas.microsoft.com/office/drawing/2014/main" xmlns="" id="{FA7802A7-DF1B-DE1B-4EA4-055C59350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9080"/>
          </a:xfrm>
        </p:spPr>
        <p:txBody>
          <a:bodyPr rtlCol="0"/>
          <a:lstStyle>
            <a:lvl1pPr marL="0" indent="0">
              <a:buNone/>
              <a:defRPr lang="bg-BG" sz="1600"/>
            </a:lvl1pPr>
            <a:lvl2pPr marL="457200" indent="0">
              <a:buNone/>
              <a:defRPr lang="bg-BG" sz="1400"/>
            </a:lvl2pPr>
            <a:lvl3pPr marL="914400" indent="0">
              <a:buNone/>
              <a:defRPr lang="bg-BG" sz="1200"/>
            </a:lvl3pPr>
            <a:lvl4pPr marL="1371600" indent="0">
              <a:buNone/>
              <a:defRPr lang="bg-BG" sz="1000"/>
            </a:lvl4pPr>
            <a:lvl5pPr marL="1828800" indent="0">
              <a:buNone/>
              <a:defRPr lang="bg-BG" sz="1000"/>
            </a:lvl5pPr>
            <a:lvl6pPr marL="2286000" indent="0">
              <a:buNone/>
              <a:defRPr lang="bg-BG" sz="1000"/>
            </a:lvl6pPr>
            <a:lvl7pPr marL="2743200" indent="0">
              <a:buNone/>
              <a:defRPr lang="bg-BG" sz="1000"/>
            </a:lvl7pPr>
            <a:lvl8pPr marL="3200400" indent="0">
              <a:buNone/>
              <a:defRPr lang="bg-BG" sz="1000"/>
            </a:lvl8pPr>
            <a:lvl9pPr marL="3657600" indent="0">
              <a:buNone/>
              <a:defRPr lang="bg-BG"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Заглавие 7">
            <a:extLst>
              <a:ext uri="{FF2B5EF4-FFF2-40B4-BE49-F238E27FC236}">
                <a16:creationId xmlns:a16="http://schemas.microsoft.com/office/drawing/2014/main" xmlns="" id="{FB2F4222-9F0A-A7FE-DFA4-39F2D1A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10" name="Контейнер за долен колонтитул 9">
            <a:extLst>
              <a:ext uri="{FF2B5EF4-FFF2-40B4-BE49-F238E27FC236}">
                <a16:creationId xmlns:a16="http://schemas.microsoft.com/office/drawing/2014/main" xmlns="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11" name="Контейнер за номер на слайд 10">
            <a:extLst>
              <a:ext uri="{FF2B5EF4-FFF2-40B4-BE49-F238E27FC236}">
                <a16:creationId xmlns:a16="http://schemas.microsoft.com/office/drawing/2014/main" xmlns="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24991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а 57">
            <a:extLst>
              <a:ext uri="{FF2B5EF4-FFF2-40B4-BE49-F238E27FC236}">
                <a16:creationId xmlns:a16="http://schemas.microsoft.com/office/drawing/2014/main" xmlns="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Свободна линия: Фигура 56">
              <a:extLst>
                <a:ext uri="{FF2B5EF4-FFF2-40B4-BE49-F238E27FC236}">
                  <a16:creationId xmlns:a16="http://schemas.microsoft.com/office/drawing/2014/main" xmlns="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bg-BG"/>
              </a:defPPr>
            </a:lstStyle>
            <a:p>
              <a:pPr rtl="0"/>
              <a:endParaRPr lang="bg-BG" dirty="0"/>
            </a:p>
          </p:txBody>
        </p:sp>
        <p:pic>
          <p:nvPicPr>
            <p:cNvPr id="55" name="Графика 54">
              <a:extLst>
                <a:ext uri="{FF2B5EF4-FFF2-40B4-BE49-F238E27FC236}">
                  <a16:creationId xmlns:a16="http://schemas.microsoft.com/office/drawing/2014/main" xmlns="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xmlns="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bg-BG" sz="1800"/>
            </a:lvl1pPr>
            <a:lvl2pPr marL="283464">
              <a:defRPr lang="bg-BG" sz="1800"/>
            </a:lvl2pPr>
            <a:lvl3pPr marL="566928">
              <a:defRPr lang="bg-BG" sz="1600"/>
            </a:lvl3pPr>
            <a:lvl4pPr marL="758952">
              <a:defRPr lang="bg-BG" sz="1400"/>
            </a:lvl4pPr>
            <a:lvl5pPr marL="1042416">
              <a:defRPr lang="bg-BG" sz="1400"/>
            </a:lvl5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 dirty="0"/>
          </a:p>
        </p:txBody>
      </p:sp>
      <p:sp>
        <p:nvSpPr>
          <p:cNvPr id="7" name="Контейнер за текст 9">
            <a:extLst>
              <a:ext uri="{FF2B5EF4-FFF2-40B4-BE49-F238E27FC236}">
                <a16:creationId xmlns:a16="http://schemas.microsoft.com/office/drawing/2014/main" xmlns="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3200" b="0">
                <a:noFill/>
              </a:defRPr>
            </a:lvl1pPr>
          </a:lstStyle>
          <a:p>
            <a:pPr lvl="0" rtl="0"/>
            <a:r>
              <a:rPr lang="bg-BG"/>
              <a:t>X</a:t>
            </a:r>
          </a:p>
        </p:txBody>
      </p:sp>
      <p:sp>
        <p:nvSpPr>
          <p:cNvPr id="11" name="Свободна линия 65">
            <a:extLst>
              <a:ext uri="{FF2B5EF4-FFF2-40B4-BE49-F238E27FC236}">
                <a16:creationId xmlns:a16="http://schemas.microsoft.com/office/drawing/2014/main" xmlns="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sp>
        <p:nvSpPr>
          <p:cNvPr id="13" name="Елипса 12">
            <a:extLst>
              <a:ext uri="{FF2B5EF4-FFF2-40B4-BE49-F238E27FC236}">
                <a16:creationId xmlns:a16="http://schemas.microsoft.com/office/drawing/2014/main" xmlns="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60" name="Контейнер за долен колонтитул 59">
            <a:extLst>
              <a:ext uri="{FF2B5EF4-FFF2-40B4-BE49-F238E27FC236}">
                <a16:creationId xmlns:a16="http://schemas.microsoft.com/office/drawing/2014/main" xmlns="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61" name="Контейнер за номер на слайд 60">
            <a:extLst>
              <a:ext uri="{FF2B5EF4-FFF2-40B4-BE49-F238E27FC236}">
                <a16:creationId xmlns:a16="http://schemas.microsoft.com/office/drawing/2014/main" xmlns="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90823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онтейнер за текст 9">
            <a:extLst>
              <a:ext uri="{FF2B5EF4-FFF2-40B4-BE49-F238E27FC236}">
                <a16:creationId xmlns:a16="http://schemas.microsoft.com/office/drawing/2014/main" xmlns="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3200" b="0">
                <a:noFill/>
              </a:defRPr>
            </a:lvl1pPr>
          </a:lstStyle>
          <a:p>
            <a:pPr lvl="0" rtl="0"/>
            <a:r>
              <a:rPr lang="bg-BG"/>
              <a:t>X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xmlns="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 rtlCol="0"/>
          <a:lstStyle>
            <a:lvl1pPr marL="0" indent="0">
              <a:buNone/>
              <a:defRPr lang="bg-BG" sz="3200"/>
            </a:lvl1pPr>
            <a:lvl2pPr marL="457200" indent="0">
              <a:buNone/>
              <a:defRPr lang="bg-BG" sz="2800"/>
            </a:lvl2pPr>
            <a:lvl3pPr marL="914400" indent="0">
              <a:buNone/>
              <a:defRPr lang="bg-BG" sz="2400"/>
            </a:lvl3pPr>
            <a:lvl4pPr marL="1371600" indent="0">
              <a:buNone/>
              <a:defRPr lang="bg-BG" sz="2000"/>
            </a:lvl4pPr>
            <a:lvl5pPr marL="1828800" indent="0">
              <a:buNone/>
              <a:defRPr lang="bg-BG" sz="2000"/>
            </a:lvl5pPr>
            <a:lvl6pPr marL="2286000" indent="0">
              <a:buNone/>
              <a:defRPr lang="bg-BG" sz="2000"/>
            </a:lvl6pPr>
            <a:lvl7pPr marL="2743200" indent="0">
              <a:buNone/>
              <a:defRPr lang="bg-BG" sz="2000"/>
            </a:lvl7pPr>
            <a:lvl8pPr marL="3200400" indent="0">
              <a:buNone/>
              <a:defRPr lang="bg-BG" sz="2000"/>
            </a:lvl8pPr>
            <a:lvl9pPr marL="3657600" indent="0">
              <a:buNone/>
              <a:defRPr lang="bg-BG" sz="2000"/>
            </a:lvl9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4" name="Контейнер за текст 3">
            <a:extLst>
              <a:ext uri="{FF2B5EF4-FFF2-40B4-BE49-F238E27FC236}">
                <a16:creationId xmlns:a16="http://schemas.microsoft.com/office/drawing/2014/main" xmlns="" id="{53A30CC9-5F1C-933D-A4C9-7DCE2F03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bg-BG" sz="1600"/>
            </a:lvl1pPr>
            <a:lvl2pPr marL="457200" indent="0">
              <a:buNone/>
              <a:defRPr lang="bg-BG" sz="1400"/>
            </a:lvl2pPr>
            <a:lvl3pPr marL="914400" indent="0">
              <a:buNone/>
              <a:defRPr lang="bg-BG" sz="1200"/>
            </a:lvl3pPr>
            <a:lvl4pPr marL="1371600" indent="0">
              <a:buNone/>
              <a:defRPr lang="bg-BG" sz="1000"/>
            </a:lvl4pPr>
            <a:lvl5pPr marL="1828800" indent="0">
              <a:buNone/>
              <a:defRPr lang="bg-BG" sz="1000"/>
            </a:lvl5pPr>
            <a:lvl6pPr marL="2286000" indent="0">
              <a:buNone/>
              <a:defRPr lang="bg-BG" sz="1000"/>
            </a:lvl6pPr>
            <a:lvl7pPr marL="2743200" indent="0">
              <a:buNone/>
              <a:defRPr lang="bg-BG" sz="1000"/>
            </a:lvl7pPr>
            <a:lvl8pPr marL="3200400" indent="0">
              <a:buNone/>
              <a:defRPr lang="bg-BG" sz="1000"/>
            </a:lvl8pPr>
            <a:lvl9pPr marL="3657600" indent="0">
              <a:buNone/>
              <a:defRPr lang="bg-BG"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Контейнер за долен колонтитул 7">
            <a:extLst>
              <a:ext uri="{FF2B5EF4-FFF2-40B4-BE49-F238E27FC236}">
                <a16:creationId xmlns:a16="http://schemas.microsoft.com/office/drawing/2014/main" xmlns="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9" name="Контейнер за номер на слайд 8">
            <a:extLst>
              <a:ext uri="{FF2B5EF4-FFF2-40B4-BE49-F238E27FC236}">
                <a16:creationId xmlns:a16="http://schemas.microsoft.com/office/drawing/2014/main" xmlns="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10" name="Заглавие 9">
            <a:extLst>
              <a:ext uri="{FF2B5EF4-FFF2-40B4-BE49-F238E27FC236}">
                <a16:creationId xmlns:a16="http://schemas.microsoft.com/office/drawing/2014/main" xmlns="" id="{FC668391-E0E0-74A5-F96F-B67ECAE8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1172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 rtlCol="0"/>
          <a:lstStyle>
            <a:lvl1pPr>
              <a:defRPr lang="bg-BG" sz="6600"/>
            </a:lvl1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xmlns="" id="{A8596636-128C-4D64-E63E-16619F5CDF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bg-BG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bg-BG" dirty="0"/>
              <a:t>Щракнете, за да редактирате стилове на текст в образеца</a:t>
            </a:r>
          </a:p>
        </p:txBody>
      </p:sp>
      <p:sp>
        <p:nvSpPr>
          <p:cNvPr id="14" name="Контейнер за текст 13">
            <a:extLst>
              <a:ext uri="{FF2B5EF4-FFF2-40B4-BE49-F238E27FC236}">
                <a16:creationId xmlns:a16="http://schemas.microsoft.com/office/drawing/2014/main" xmlns="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bg-BG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bg-BG"/>
              <a:t>00</a:t>
            </a:r>
          </a:p>
        </p:txBody>
      </p:sp>
      <p:sp>
        <p:nvSpPr>
          <p:cNvPr id="9" name="Контейнер за текст 7">
            <a:extLst>
              <a:ext uri="{FF2B5EF4-FFF2-40B4-BE49-F238E27FC236}">
                <a16:creationId xmlns:a16="http://schemas.microsoft.com/office/drawing/2014/main" xmlns="" id="{BD0306DB-B174-37A8-719D-C89F9EE118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bg-BG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bg-BG" dirty="0"/>
              <a:t>Щракнете, за да редактирате стилове на текст в образеца</a:t>
            </a:r>
          </a:p>
        </p:txBody>
      </p:sp>
      <p:sp>
        <p:nvSpPr>
          <p:cNvPr id="15" name="Контейнер за текст 13">
            <a:extLst>
              <a:ext uri="{FF2B5EF4-FFF2-40B4-BE49-F238E27FC236}">
                <a16:creationId xmlns:a16="http://schemas.microsoft.com/office/drawing/2014/main" xmlns="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bg-BG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bg-BG"/>
              <a:t>00</a:t>
            </a:r>
          </a:p>
        </p:txBody>
      </p:sp>
      <p:sp>
        <p:nvSpPr>
          <p:cNvPr id="10" name="Контейнер за текст 7">
            <a:extLst>
              <a:ext uri="{FF2B5EF4-FFF2-40B4-BE49-F238E27FC236}">
                <a16:creationId xmlns:a16="http://schemas.microsoft.com/office/drawing/2014/main" xmlns="" id="{CFF0762B-1AD3-943D-F4CC-9D5CF57405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bg-BG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bg-BG" dirty="0"/>
              <a:t>Щракнете, за да редактирате стилове на текст в образеца</a:t>
            </a:r>
          </a:p>
        </p:txBody>
      </p:sp>
      <p:sp>
        <p:nvSpPr>
          <p:cNvPr id="16" name="Контейнер за текст 13">
            <a:extLst>
              <a:ext uri="{FF2B5EF4-FFF2-40B4-BE49-F238E27FC236}">
                <a16:creationId xmlns:a16="http://schemas.microsoft.com/office/drawing/2014/main" xmlns="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bg-BG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bg-BG"/>
              <a:t>00</a:t>
            </a:r>
          </a:p>
        </p:txBody>
      </p:sp>
      <p:sp>
        <p:nvSpPr>
          <p:cNvPr id="11" name="Контейнер за текст 7">
            <a:extLst>
              <a:ext uri="{FF2B5EF4-FFF2-40B4-BE49-F238E27FC236}">
                <a16:creationId xmlns:a16="http://schemas.microsoft.com/office/drawing/2014/main" xmlns="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bg-BG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17" name="Контейнер за текст 13">
            <a:extLst>
              <a:ext uri="{FF2B5EF4-FFF2-40B4-BE49-F238E27FC236}">
                <a16:creationId xmlns:a16="http://schemas.microsoft.com/office/drawing/2014/main" xmlns="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bg-BG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bg-BG"/>
              <a:t>00</a:t>
            </a:r>
          </a:p>
        </p:txBody>
      </p:sp>
      <p:sp>
        <p:nvSpPr>
          <p:cNvPr id="12" name="Контейнер за текст 7">
            <a:extLst>
              <a:ext uri="{FF2B5EF4-FFF2-40B4-BE49-F238E27FC236}">
                <a16:creationId xmlns:a16="http://schemas.microsoft.com/office/drawing/2014/main" xmlns="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bg-BG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18" name="Контейнер за текст 13">
            <a:extLst>
              <a:ext uri="{FF2B5EF4-FFF2-40B4-BE49-F238E27FC236}">
                <a16:creationId xmlns:a16="http://schemas.microsoft.com/office/drawing/2014/main" xmlns="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bg-BG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bg-BG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xmlns="" val="31619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xmlns="" id="{25EA7C35-FF1A-FBFD-05A2-718EB0D16B65}"/>
              </a:ext>
            </a:extLst>
          </p:cNvPr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" fmla="*/ 0 w 9357202"/>
              <a:gd name="connsiteY0" fmla="*/ 33 h 3276707"/>
              <a:gd name="connsiteX1" fmla="*/ 5765524 w 9357202"/>
              <a:gd name="connsiteY1" fmla="*/ 0 h 3276707"/>
              <a:gd name="connsiteX2" fmla="*/ 8007157 w 9357202"/>
              <a:gd name="connsiteY2" fmla="*/ 33 h 3276707"/>
              <a:gd name="connsiteX3" fmla="*/ 9357202 w 9357202"/>
              <a:gd name="connsiteY3" fmla="*/ 1356543 h 3276707"/>
              <a:gd name="connsiteX4" fmla="*/ 9357202 w 9357202"/>
              <a:gd name="connsiteY4" fmla="*/ 3276707 h 3276707"/>
              <a:gd name="connsiteX0" fmla="*/ 0 w 3591678"/>
              <a:gd name="connsiteY0" fmla="*/ 0 h 3276707"/>
              <a:gd name="connsiteX1" fmla="*/ 2241633 w 3591678"/>
              <a:gd name="connsiteY1" fmla="*/ 33 h 3276707"/>
              <a:gd name="connsiteX2" fmla="*/ 3591678 w 3591678"/>
              <a:gd name="connsiteY2" fmla="*/ 1356543 h 3276707"/>
              <a:gd name="connsiteX3" fmla="*/ 3591678 w 3591678"/>
              <a:gd name="connsiteY3" fmla="*/ 3276707 h 3276707"/>
              <a:gd name="connsiteX0" fmla="*/ 0 w 3408798"/>
              <a:gd name="connsiteY0" fmla="*/ 0 h 3276707"/>
              <a:gd name="connsiteX1" fmla="*/ 2058753 w 3408798"/>
              <a:gd name="connsiteY1" fmla="*/ 33 h 3276707"/>
              <a:gd name="connsiteX2" fmla="*/ 3408798 w 3408798"/>
              <a:gd name="connsiteY2" fmla="*/ 1356543 h 3276707"/>
              <a:gd name="connsiteX3" fmla="*/ 3408798 w 3408798"/>
              <a:gd name="connsiteY3" fmla="*/ 3276707 h 3276707"/>
              <a:gd name="connsiteX0" fmla="*/ 0 w 3225918"/>
              <a:gd name="connsiteY0" fmla="*/ 0 h 3286867"/>
              <a:gd name="connsiteX1" fmla="*/ 1875873 w 3225918"/>
              <a:gd name="connsiteY1" fmla="*/ 10193 h 3286867"/>
              <a:gd name="connsiteX2" fmla="*/ 3225918 w 3225918"/>
              <a:gd name="connsiteY2" fmla="*/ 1366703 h 3286867"/>
              <a:gd name="connsiteX3" fmla="*/ 3225918 w 3225918"/>
              <a:gd name="connsiteY3" fmla="*/ 3286867 h 3286867"/>
              <a:gd name="connsiteX0" fmla="*/ 0 w 3195438"/>
              <a:gd name="connsiteY0" fmla="*/ 0 h 3286867"/>
              <a:gd name="connsiteX1" fmla="*/ 1845393 w 3195438"/>
              <a:gd name="connsiteY1" fmla="*/ 10193 h 3286867"/>
              <a:gd name="connsiteX2" fmla="*/ 3195438 w 3195438"/>
              <a:gd name="connsiteY2" fmla="*/ 1366703 h 3286867"/>
              <a:gd name="connsiteX3" fmla="*/ 3195438 w 3195438"/>
              <a:gd name="connsiteY3" fmla="*/ 3286867 h 32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xmlns="" id="{B09E8213-E4A1-3E30-9198-8B68ABEE82B8}"/>
              </a:ext>
            </a:extLst>
          </p:cNvPr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" fmla="*/ 10977894 w 10977894"/>
              <a:gd name="connsiteY0" fmla="*/ 0 h 1365979"/>
              <a:gd name="connsiteX1" fmla="*/ 10977894 w 10977894"/>
              <a:gd name="connsiteY1" fmla="*/ 789754 h 1365979"/>
              <a:gd name="connsiteX2" fmla="*/ 10355776 w 10977894"/>
              <a:gd name="connsiteY2" fmla="*/ 1365979 h 1365979"/>
              <a:gd name="connsiteX3" fmla="*/ 8724301 w 10977894"/>
              <a:gd name="connsiteY3" fmla="*/ 1362386 h 1365979"/>
              <a:gd name="connsiteX4" fmla="*/ 622118 w 10977894"/>
              <a:gd name="connsiteY4" fmla="*/ 1365979 h 1365979"/>
              <a:gd name="connsiteX5" fmla="*/ 0 w 10977894"/>
              <a:gd name="connsiteY5" fmla="*/ 789754 h 1365979"/>
              <a:gd name="connsiteX6" fmla="*/ 0 w 10977894"/>
              <a:gd name="connsiteY6" fmla="*/ 0 h 1365979"/>
              <a:gd name="connsiteX0" fmla="*/ 10977894 w 10977894"/>
              <a:gd name="connsiteY0" fmla="*/ 789754 h 1365979"/>
              <a:gd name="connsiteX1" fmla="*/ 10355776 w 10977894"/>
              <a:gd name="connsiteY1" fmla="*/ 1365979 h 1365979"/>
              <a:gd name="connsiteX2" fmla="*/ 8724301 w 10977894"/>
              <a:gd name="connsiteY2" fmla="*/ 1362386 h 1365979"/>
              <a:gd name="connsiteX3" fmla="*/ 622118 w 10977894"/>
              <a:gd name="connsiteY3" fmla="*/ 1365979 h 1365979"/>
              <a:gd name="connsiteX4" fmla="*/ 0 w 10977894"/>
              <a:gd name="connsiteY4" fmla="*/ 789754 h 1365979"/>
              <a:gd name="connsiteX5" fmla="*/ 0 w 10977894"/>
              <a:gd name="connsiteY5" fmla="*/ 0 h 1365979"/>
              <a:gd name="connsiteX0" fmla="*/ 10355776 w 10355776"/>
              <a:gd name="connsiteY0" fmla="*/ 1365979 h 1365979"/>
              <a:gd name="connsiteX1" fmla="*/ 8724301 w 10355776"/>
              <a:gd name="connsiteY1" fmla="*/ 1362386 h 1365979"/>
              <a:gd name="connsiteX2" fmla="*/ 622118 w 10355776"/>
              <a:gd name="connsiteY2" fmla="*/ 1365979 h 1365979"/>
              <a:gd name="connsiteX3" fmla="*/ 0 w 10355776"/>
              <a:gd name="connsiteY3" fmla="*/ 789754 h 1365979"/>
              <a:gd name="connsiteX4" fmla="*/ 0 w 10355776"/>
              <a:gd name="connsiteY4" fmla="*/ 0 h 1365979"/>
              <a:gd name="connsiteX0" fmla="*/ 8724301 w 8724301"/>
              <a:gd name="connsiteY0" fmla="*/ 1362386 h 1365979"/>
              <a:gd name="connsiteX1" fmla="*/ 622118 w 8724301"/>
              <a:gd name="connsiteY1" fmla="*/ 1365979 h 1365979"/>
              <a:gd name="connsiteX2" fmla="*/ 0 w 8724301"/>
              <a:gd name="connsiteY2" fmla="*/ 789754 h 1365979"/>
              <a:gd name="connsiteX3" fmla="*/ 0 w 8724301"/>
              <a:gd name="connsiteY3" fmla="*/ 0 h 1365979"/>
              <a:gd name="connsiteX0" fmla="*/ 8510941 w 8510941"/>
              <a:gd name="connsiteY0" fmla="*/ 1366196 h 1366196"/>
              <a:gd name="connsiteX1" fmla="*/ 622118 w 8510941"/>
              <a:gd name="connsiteY1" fmla="*/ 1365979 h 1366196"/>
              <a:gd name="connsiteX2" fmla="*/ 0 w 8510941"/>
              <a:gd name="connsiteY2" fmla="*/ 789754 h 1366196"/>
              <a:gd name="connsiteX3" fmla="*/ 0 w 8510941"/>
              <a:gd name="connsiteY3" fmla="*/ 0 h 13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pic>
        <p:nvPicPr>
          <p:cNvPr id="11" name="Графика 10">
            <a:extLst>
              <a:ext uri="{FF2B5EF4-FFF2-40B4-BE49-F238E27FC236}">
                <a16:creationId xmlns:a16="http://schemas.microsoft.com/office/drawing/2014/main" xmlns="" id="{A67CFF6C-EDBA-8B95-5C93-0B4BB593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9507" r="12032"/>
          <a:stretch/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Елипса 17">
            <a:extLst>
              <a:ext uri="{FF2B5EF4-FFF2-40B4-BE49-F238E27FC236}">
                <a16:creationId xmlns:a16="http://schemas.microsoft.com/office/drawing/2014/main" xmlns="" id="{1FEFD686-81C7-A517-F1C0-0C3D3EF340F2}"/>
              </a:ext>
            </a:extLst>
          </p:cNvPr>
          <p:cNvSpPr/>
          <p:nvPr/>
        </p:nvSpPr>
        <p:spPr>
          <a:xfrm>
            <a:off x="767250" y="362811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pic>
        <p:nvPicPr>
          <p:cNvPr id="10" name="Графика 9">
            <a:extLst>
              <a:ext uri="{FF2B5EF4-FFF2-40B4-BE49-F238E27FC236}">
                <a16:creationId xmlns:a16="http://schemas.microsoft.com/office/drawing/2014/main" xmlns="" id="{6032612E-888F-3F52-2DF9-1A7FC1C33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Елипса 11">
            <a:extLst>
              <a:ext uri="{FF2B5EF4-FFF2-40B4-BE49-F238E27FC236}">
                <a16:creationId xmlns:a16="http://schemas.microsoft.com/office/drawing/2014/main" xmlns="" id="{3CA6479C-DB58-C182-DA46-646A89A79A6F}"/>
              </a:ext>
            </a:extLst>
          </p:cNvPr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14" name="Елипса 13">
            <a:extLst>
              <a:ext uri="{FF2B5EF4-FFF2-40B4-BE49-F238E27FC236}">
                <a16:creationId xmlns:a16="http://schemas.microsoft.com/office/drawing/2014/main" xmlns="" id="{940F0BF7-907A-B0C3-5845-78EDA851891C}"/>
              </a:ext>
            </a:extLst>
          </p:cNvPr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pic>
        <p:nvPicPr>
          <p:cNvPr id="16" name="Графика 15">
            <a:extLst>
              <a:ext uri="{FF2B5EF4-FFF2-40B4-BE49-F238E27FC236}">
                <a16:creationId xmlns:a16="http://schemas.microsoft.com/office/drawing/2014/main" xmlns="" id="{5D287EAB-26E8-C8AF-6CB0-D37B7CB3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EF5323F-6D74-29FA-F04C-027DF280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4" y="2304288"/>
            <a:ext cx="5513832" cy="2432304"/>
          </a:xfrm>
        </p:spPr>
        <p:txBody>
          <a:bodyPr rtlCol="0" anchor="t">
            <a:noAutofit/>
          </a:bodyPr>
          <a:lstStyle>
            <a:lvl1pPr>
              <a:defRPr lang="bg-BG" sz="6600"/>
            </a:lvl1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xmlns="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2744" y="1885193"/>
            <a:ext cx="5943600" cy="411480"/>
          </a:xfrm>
        </p:spPr>
        <p:txBody>
          <a:bodyPr rtlCol="0"/>
          <a:lstStyle>
            <a:lvl1pPr marL="0" indent="0">
              <a:buNone/>
              <a:defRPr lang="bg-BG" sz="2400">
                <a:solidFill>
                  <a:schemeClr val="tx1"/>
                </a:solidFill>
              </a:defRPr>
            </a:lvl1pPr>
            <a:lvl2pPr marL="457200" indent="0">
              <a:buNone/>
              <a:defRPr lang="bg-BG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bg-BG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610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 – ди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bg-BG"/>
            </a:def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xmlns="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404872"/>
            <a:ext cx="10716768" cy="3630168"/>
          </a:xfrm>
        </p:spPr>
        <p:txBody>
          <a:bodyPr rtlCol="0"/>
          <a:lstStyle>
            <a:defPPr>
              <a:defRPr lang="bg-BG"/>
            </a:def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/>
          </a:p>
        </p:txBody>
      </p: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xmlns="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3200">
                <a:noFill/>
              </a:defRPr>
            </a:lvl1pPr>
          </a:lstStyle>
          <a:p>
            <a:pPr lvl="0" rtl="0"/>
            <a:r>
              <a:rPr lang="bg-BG"/>
              <a:t>X</a:t>
            </a:r>
          </a:p>
        </p:txBody>
      </p:sp>
      <p:sp>
        <p:nvSpPr>
          <p:cNvPr id="11" name="Контейнер за долен колонтитул 10">
            <a:extLst>
              <a:ext uri="{FF2B5EF4-FFF2-40B4-BE49-F238E27FC236}">
                <a16:creationId xmlns:a16="http://schemas.microsoft.com/office/drawing/2014/main" xmlns="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12" name="Контейнер за номер на слайд 11">
            <a:extLst>
              <a:ext uri="{FF2B5EF4-FFF2-40B4-BE49-F238E27FC236}">
                <a16:creationId xmlns:a16="http://schemas.microsoft.com/office/drawing/2014/main" xmlns="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06016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 –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Графика 38">
            <a:extLst>
              <a:ext uri="{FF2B5EF4-FFF2-40B4-BE49-F238E27FC236}">
                <a16:creationId xmlns:a16="http://schemas.microsoft.com/office/drawing/2014/main" xmlns="" id="{0FA7F5A0-ECAD-A574-6649-C54801870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Правоъгълник 31">
            <a:extLst>
              <a:ext uri="{FF2B5EF4-FFF2-40B4-BE49-F238E27FC236}">
                <a16:creationId xmlns:a16="http://schemas.microsoft.com/office/drawing/2014/main" xmlns="" id="{98CD520B-B465-7A6D-37C4-8A060446902D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15" name="Елипса 14">
            <a:extLst>
              <a:ext uri="{FF2B5EF4-FFF2-40B4-BE49-F238E27FC236}">
                <a16:creationId xmlns:a16="http://schemas.microsoft.com/office/drawing/2014/main" xmlns="" id="{4C4684B3-A8D3-6A9A-C264-95DFAD1C3FCE}"/>
              </a:ext>
            </a:extLst>
          </p:cNvPr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bg-BG"/>
            </a:def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xmlns="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bg-BG"/>
            </a:def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bg-BG"/>
          </a:p>
        </p:txBody>
      </p: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xmlns="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3200">
                <a:noFill/>
              </a:defRPr>
            </a:lvl1pPr>
          </a:lstStyle>
          <a:p>
            <a:pPr lvl="0" rtl="0"/>
            <a:r>
              <a:rPr lang="bg-BG"/>
              <a:t>X</a:t>
            </a:r>
          </a:p>
        </p:txBody>
      </p:sp>
      <p:sp>
        <p:nvSpPr>
          <p:cNvPr id="25" name="Правоъгълник 24">
            <a:extLst>
              <a:ext uri="{FF2B5EF4-FFF2-40B4-BE49-F238E27FC236}">
                <a16:creationId xmlns:a16="http://schemas.microsoft.com/office/drawing/2014/main" xmlns="" id="{CC1E68FE-16F1-5C98-AEF6-0EAB9EA632CA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40" name="Контейнер за долен колонтитул 39">
            <a:extLst>
              <a:ext uri="{FF2B5EF4-FFF2-40B4-BE49-F238E27FC236}">
                <a16:creationId xmlns:a16="http://schemas.microsoft.com/office/drawing/2014/main" xmlns="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41" name="Контейнер за номер на слайд 40">
            <a:extLst>
              <a:ext uri="{FF2B5EF4-FFF2-40B4-BE49-F238E27FC236}">
                <a16:creationId xmlns:a16="http://schemas.microsoft.com/office/drawing/2014/main" xmlns="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45313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Графика 76">
            <a:extLst>
              <a:ext uri="{FF2B5EF4-FFF2-40B4-BE49-F238E27FC236}">
                <a16:creationId xmlns:a16="http://schemas.microsoft.com/office/drawing/2014/main" xmlns="" id="{527CC80A-3410-5824-B06B-C4176A6BF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0145" t="-169" r="45423" b="28675"/>
          <a:stretch/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Заглавие 1">
            <a:extLst>
              <a:ext uri="{FF2B5EF4-FFF2-40B4-BE49-F238E27FC236}">
                <a16:creationId xmlns:a16="http://schemas.microsoft.com/office/drawing/2014/main" xmlns="" id="{CB607447-86F1-863F-176B-E0B78D24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rtlCol="0" anchor="t">
            <a:noAutofit/>
          </a:bodyPr>
          <a:lstStyle>
            <a:lvl1pPr>
              <a:defRPr lang="bg-BG" sz="5500"/>
            </a:lvl1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67" name="Графика 12">
            <a:extLst>
              <a:ext uri="{FF2B5EF4-FFF2-40B4-BE49-F238E27FC236}">
                <a16:creationId xmlns:a16="http://schemas.microsoft.com/office/drawing/2014/main" xmlns="" id="{E5105AB7-2E65-757B-FF2B-CFE19C5C87B7}"/>
              </a:ext>
            </a:extLst>
          </p:cNvPr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59" name="Графика 12">
            <a:extLst>
              <a:ext uri="{FF2B5EF4-FFF2-40B4-BE49-F238E27FC236}">
                <a16:creationId xmlns:a16="http://schemas.microsoft.com/office/drawing/2014/main" xmlns="" id="{ECA42036-662E-03F7-941F-EDA42BEA5EDE}"/>
              </a:ext>
            </a:extLst>
          </p:cNvPr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9" name="Свободна линия 47">
            <a:extLst>
              <a:ext uri="{FF2B5EF4-FFF2-40B4-BE49-F238E27FC236}">
                <a16:creationId xmlns:a16="http://schemas.microsoft.com/office/drawing/2014/main" xmlns="" id="{B90A79D3-C4F3-1056-F590-BFED7F28BC72}"/>
              </a:ext>
            </a:extLst>
          </p:cNvPr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sp>
        <p:nvSpPr>
          <p:cNvPr id="20" name="Елипса 19">
            <a:extLst>
              <a:ext uri="{FF2B5EF4-FFF2-40B4-BE49-F238E27FC236}">
                <a16:creationId xmlns:a16="http://schemas.microsoft.com/office/drawing/2014/main" xmlns="" id="{31FFE4B3-23C8-22B1-E231-C5753166B687}"/>
              </a:ext>
            </a:extLst>
          </p:cNvPr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pic>
        <p:nvPicPr>
          <p:cNvPr id="26" name="Графика 25" hidden="1">
            <a:extLst>
              <a:ext uri="{FF2B5EF4-FFF2-40B4-BE49-F238E27FC236}">
                <a16:creationId xmlns:a16="http://schemas.microsoft.com/office/drawing/2014/main" xmlns="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xmlns="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4581144"/>
            <a:ext cx="6510528" cy="365760"/>
          </a:xfrm>
        </p:spPr>
        <p:txBody>
          <a:bodyPr rtlCol="0">
            <a:normAutofit/>
          </a:bodyPr>
          <a:lstStyle>
            <a:lvl1pPr marL="0" indent="0">
              <a:buNone/>
              <a:defRPr lang="bg-BG" sz="1800">
                <a:solidFill>
                  <a:schemeClr val="tx1"/>
                </a:solidFill>
              </a:defRPr>
            </a:lvl1pPr>
            <a:lvl2pPr marL="457200" indent="0">
              <a:buNone/>
              <a:defRPr lang="bg-BG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bg-BG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9" name="Елипса 78">
            <a:extLst>
              <a:ext uri="{FF2B5EF4-FFF2-40B4-BE49-F238E27FC236}">
                <a16:creationId xmlns:a16="http://schemas.microsoft.com/office/drawing/2014/main" xmlns="" id="{76D8E3E3-8A4C-591F-3DAB-1D6E46AA4DB9}"/>
              </a:ext>
            </a:extLst>
          </p:cNvPr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16726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Екип –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ка 7">
            <a:extLst>
              <a:ext uri="{FF2B5EF4-FFF2-40B4-BE49-F238E27FC236}">
                <a16:creationId xmlns:a16="http://schemas.microsoft.com/office/drawing/2014/main" xmlns="" id="{4EA91DE6-3A10-8EDA-34AB-D931B179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Правоъгълник 76">
            <a:extLst>
              <a:ext uri="{FF2B5EF4-FFF2-40B4-BE49-F238E27FC236}">
                <a16:creationId xmlns:a16="http://schemas.microsoft.com/office/drawing/2014/main" xmlns="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75" name="Заглавие 74">
            <a:extLst>
              <a:ext uri="{FF2B5EF4-FFF2-40B4-BE49-F238E27FC236}">
                <a16:creationId xmlns:a16="http://schemas.microsoft.com/office/drawing/2014/main" xmlns="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79" name="Правоъгълник 78">
            <a:extLst>
              <a:ext uri="{FF2B5EF4-FFF2-40B4-BE49-F238E27FC236}">
                <a16:creationId xmlns:a16="http://schemas.microsoft.com/office/drawing/2014/main" xmlns="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cxnSp>
        <p:nvCxnSpPr>
          <p:cNvPr id="81" name="Право съединение 80">
            <a:extLst>
              <a:ext uri="{FF2B5EF4-FFF2-40B4-BE49-F238E27FC236}">
                <a16:creationId xmlns:a16="http://schemas.microsoft.com/office/drawing/2014/main" xmlns="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Графика 82">
            <a:extLst>
              <a:ext uri="{FF2B5EF4-FFF2-40B4-BE49-F238E27FC236}">
                <a16:creationId xmlns:a16="http://schemas.microsoft.com/office/drawing/2014/main" xmlns="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Право съединение 84">
            <a:extLst>
              <a:ext uri="{FF2B5EF4-FFF2-40B4-BE49-F238E27FC236}">
                <a16:creationId xmlns:a16="http://schemas.microsoft.com/office/drawing/2014/main" xmlns="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Графика 10">
            <a:extLst>
              <a:ext uri="{FF2B5EF4-FFF2-40B4-BE49-F238E27FC236}">
                <a16:creationId xmlns:a16="http://schemas.microsoft.com/office/drawing/2014/main" xmlns="" id="{3A3CEC7E-9097-B8E8-85C0-CDDB2AE61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Графика 12">
            <a:extLst>
              <a:ext uri="{FF2B5EF4-FFF2-40B4-BE49-F238E27FC236}">
                <a16:creationId xmlns:a16="http://schemas.microsoft.com/office/drawing/2014/main" xmlns="" id="{96DCF26E-2BB7-CA60-73C4-CC02E6B54E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Елипса 14">
            <a:extLst>
              <a:ext uri="{FF2B5EF4-FFF2-40B4-BE49-F238E27FC236}">
                <a16:creationId xmlns:a16="http://schemas.microsoft.com/office/drawing/2014/main" xmlns="" id="{70074BFB-1FF4-E27D-E273-B30A1A926B24}"/>
              </a:ext>
            </a:extLst>
          </p:cNvPr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sp>
        <p:nvSpPr>
          <p:cNvPr id="17" name="Елипса 16">
            <a:extLst>
              <a:ext uri="{FF2B5EF4-FFF2-40B4-BE49-F238E27FC236}">
                <a16:creationId xmlns:a16="http://schemas.microsoft.com/office/drawing/2014/main" xmlns="" id="{B714380A-B062-A581-202E-A9250F901047}"/>
              </a:ext>
            </a:extLst>
          </p:cNvPr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sp>
        <p:nvSpPr>
          <p:cNvPr id="19" name="Елипса 18">
            <a:extLst>
              <a:ext uri="{FF2B5EF4-FFF2-40B4-BE49-F238E27FC236}">
                <a16:creationId xmlns:a16="http://schemas.microsoft.com/office/drawing/2014/main" xmlns="" id="{172440E0-AFFD-74CD-6BF4-1208AAECF546}"/>
              </a:ext>
            </a:extLst>
          </p:cNvPr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sp>
        <p:nvSpPr>
          <p:cNvPr id="21" name="Елипса 20">
            <a:extLst>
              <a:ext uri="{FF2B5EF4-FFF2-40B4-BE49-F238E27FC236}">
                <a16:creationId xmlns:a16="http://schemas.microsoft.com/office/drawing/2014/main" xmlns="" id="{9DF24E9A-60F5-6DAB-FE7A-37F79F6F9AA9}"/>
              </a:ext>
            </a:extLst>
          </p:cNvPr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sp>
        <p:nvSpPr>
          <p:cNvPr id="23" name="Свободна линия 16">
            <a:extLst>
              <a:ext uri="{FF2B5EF4-FFF2-40B4-BE49-F238E27FC236}">
                <a16:creationId xmlns:a16="http://schemas.microsoft.com/office/drawing/2014/main" xmlns="" id="{E4234E63-55EE-8BC8-D5B8-C9346AA39037}"/>
              </a:ext>
            </a:extLst>
          </p:cNvPr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25" name="Свободна линия 18">
            <a:extLst>
              <a:ext uri="{FF2B5EF4-FFF2-40B4-BE49-F238E27FC236}">
                <a16:creationId xmlns:a16="http://schemas.microsoft.com/office/drawing/2014/main" xmlns="" id="{9F752DEF-757A-19B9-7805-B7A70E94C5F2}"/>
              </a:ext>
            </a:extLst>
          </p:cNvPr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27" name="Свободна линия 20">
            <a:extLst>
              <a:ext uri="{FF2B5EF4-FFF2-40B4-BE49-F238E27FC236}">
                <a16:creationId xmlns:a16="http://schemas.microsoft.com/office/drawing/2014/main" xmlns="" id="{6010C008-0418-12FF-A80A-05ECF85F5EB6}"/>
              </a:ext>
            </a:extLst>
          </p:cNvPr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pic>
        <p:nvPicPr>
          <p:cNvPr id="29" name="Графика 28">
            <a:extLst>
              <a:ext uri="{FF2B5EF4-FFF2-40B4-BE49-F238E27FC236}">
                <a16:creationId xmlns:a16="http://schemas.microsoft.com/office/drawing/2014/main" xmlns="" id="{59EEBCDC-BA3F-5868-75D6-7EB2B87115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xmlns="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3200" b="0">
                <a:noFill/>
              </a:defRPr>
            </a:lvl1pPr>
          </a:lstStyle>
          <a:p>
            <a:pPr lvl="0" rtl="0"/>
            <a:r>
              <a:rPr lang="bg-BG"/>
              <a:t>X</a:t>
            </a:r>
          </a:p>
        </p:txBody>
      </p:sp>
      <p:sp>
        <p:nvSpPr>
          <p:cNvPr id="45" name="Контейнер за картина 42">
            <a:extLst>
              <a:ext uri="{FF2B5EF4-FFF2-40B4-BE49-F238E27FC236}">
                <a16:creationId xmlns:a16="http://schemas.microsoft.com/office/drawing/2014/main" xmlns="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bg-BG" sz="800"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46" name="Контейнер за картина 42">
            <a:extLst>
              <a:ext uri="{FF2B5EF4-FFF2-40B4-BE49-F238E27FC236}">
                <a16:creationId xmlns:a16="http://schemas.microsoft.com/office/drawing/2014/main" xmlns="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bg-BG" sz="800"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50" name="Контейнер за текст 47">
            <a:extLst>
              <a:ext uri="{FF2B5EF4-FFF2-40B4-BE49-F238E27FC236}">
                <a16:creationId xmlns:a16="http://schemas.microsoft.com/office/drawing/2014/main" xmlns="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6514" y="506487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bg-BG" sz="1800"/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1" name="Контейнер за текст 47">
            <a:extLst>
              <a:ext uri="{FF2B5EF4-FFF2-40B4-BE49-F238E27FC236}">
                <a16:creationId xmlns:a16="http://schemas.microsoft.com/office/drawing/2014/main" xmlns="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1823" y="5032014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bg-BG" sz="1800"/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7" name="Контейнер за текст 47">
            <a:extLst>
              <a:ext uri="{FF2B5EF4-FFF2-40B4-BE49-F238E27FC236}">
                <a16:creationId xmlns:a16="http://schemas.microsoft.com/office/drawing/2014/main" xmlns="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6515" y="279526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bg-BG" sz="1800"/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8" name="Контейнер за текст 47">
            <a:extLst>
              <a:ext uri="{FF2B5EF4-FFF2-40B4-BE49-F238E27FC236}">
                <a16:creationId xmlns:a16="http://schemas.microsoft.com/office/drawing/2014/main" xmlns="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1823" y="2794678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bg-BG" sz="1800"/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9" name="Контейнер за текст 47">
            <a:extLst>
              <a:ext uri="{FF2B5EF4-FFF2-40B4-BE49-F238E27FC236}">
                <a16:creationId xmlns:a16="http://schemas.microsoft.com/office/drawing/2014/main" xmlns="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98143" y="3085049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bg-BG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4" name="Контейнер за текст 47">
            <a:extLst>
              <a:ext uri="{FF2B5EF4-FFF2-40B4-BE49-F238E27FC236}">
                <a16:creationId xmlns:a16="http://schemas.microsoft.com/office/drawing/2014/main" xmlns="" id="{6A448965-125C-6EED-07B0-E98A656BB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80067" y="3086146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bg-BG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bg-BG" dirty="0"/>
              <a:t>Щракнете, за да редактирате стилове на текст в образеца</a:t>
            </a:r>
          </a:p>
        </p:txBody>
      </p:sp>
      <p:sp>
        <p:nvSpPr>
          <p:cNvPr id="72" name="Контейнер за картина 42">
            <a:extLst>
              <a:ext uri="{FF2B5EF4-FFF2-40B4-BE49-F238E27FC236}">
                <a16:creationId xmlns:a16="http://schemas.microsoft.com/office/drawing/2014/main" xmlns="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bg-BG" sz="800"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73" name="Контейнер за картина 42">
            <a:extLst>
              <a:ext uri="{FF2B5EF4-FFF2-40B4-BE49-F238E27FC236}">
                <a16:creationId xmlns:a16="http://schemas.microsoft.com/office/drawing/2014/main" xmlns="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bg-BG" sz="800"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56" name="Контейнер за текст 47">
            <a:extLst>
              <a:ext uri="{FF2B5EF4-FFF2-40B4-BE49-F238E27FC236}">
                <a16:creationId xmlns:a16="http://schemas.microsoft.com/office/drawing/2014/main" xmlns="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84732" y="5337865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bg-BG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4" name="Контейнер за текст 47">
            <a:extLst>
              <a:ext uri="{FF2B5EF4-FFF2-40B4-BE49-F238E27FC236}">
                <a16:creationId xmlns:a16="http://schemas.microsoft.com/office/drawing/2014/main" xmlns="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07814" y="5335932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bg-BG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3" name="Контейнер за долен колонтитул 2">
            <a:extLst>
              <a:ext uri="{FF2B5EF4-FFF2-40B4-BE49-F238E27FC236}">
                <a16:creationId xmlns:a16="http://schemas.microsoft.com/office/drawing/2014/main" xmlns="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xmlns="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28178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Екип –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Елипса 2">
            <a:extLst>
              <a:ext uri="{FF2B5EF4-FFF2-40B4-BE49-F238E27FC236}">
                <a16:creationId xmlns:a16="http://schemas.microsoft.com/office/drawing/2014/main" xmlns="" id="{15B61940-E61B-59FA-753F-E3122D288C5B}"/>
              </a:ext>
            </a:extLst>
          </p:cNvPr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sp>
        <p:nvSpPr>
          <p:cNvPr id="9" name="Елипса 8">
            <a:extLst>
              <a:ext uri="{FF2B5EF4-FFF2-40B4-BE49-F238E27FC236}">
                <a16:creationId xmlns:a16="http://schemas.microsoft.com/office/drawing/2014/main" xmlns="" id="{148AA701-7A67-C49D-4314-407AF753DDE7}"/>
              </a:ext>
            </a:extLst>
          </p:cNvPr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sp>
        <p:nvSpPr>
          <p:cNvPr id="14" name="Елипса 13">
            <a:extLst>
              <a:ext uri="{FF2B5EF4-FFF2-40B4-BE49-F238E27FC236}">
                <a16:creationId xmlns:a16="http://schemas.microsoft.com/office/drawing/2014/main" xmlns="" id="{7CC8E6E4-F551-385C-FB82-E0DC1F41683A}"/>
              </a:ext>
            </a:extLst>
          </p:cNvPr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sp>
        <p:nvSpPr>
          <p:cNvPr id="18" name="Елипса 17">
            <a:extLst>
              <a:ext uri="{FF2B5EF4-FFF2-40B4-BE49-F238E27FC236}">
                <a16:creationId xmlns:a16="http://schemas.microsoft.com/office/drawing/2014/main" xmlns="" id="{D29C42C5-603C-FCCB-D730-0AD61CFA4CC2}"/>
              </a:ext>
            </a:extLst>
          </p:cNvPr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sp>
        <p:nvSpPr>
          <p:cNvPr id="77" name="Правоъгълник 76">
            <a:extLst>
              <a:ext uri="{FF2B5EF4-FFF2-40B4-BE49-F238E27FC236}">
                <a16:creationId xmlns:a16="http://schemas.microsoft.com/office/drawing/2014/main" xmlns="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79" name="Правоъгълник 78">
            <a:extLst>
              <a:ext uri="{FF2B5EF4-FFF2-40B4-BE49-F238E27FC236}">
                <a16:creationId xmlns:a16="http://schemas.microsoft.com/office/drawing/2014/main" xmlns="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cxnSp>
        <p:nvCxnSpPr>
          <p:cNvPr id="81" name="Право съединение 80">
            <a:extLst>
              <a:ext uri="{FF2B5EF4-FFF2-40B4-BE49-F238E27FC236}">
                <a16:creationId xmlns:a16="http://schemas.microsoft.com/office/drawing/2014/main" xmlns="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Графика 82">
            <a:extLst>
              <a:ext uri="{FF2B5EF4-FFF2-40B4-BE49-F238E27FC236}">
                <a16:creationId xmlns:a16="http://schemas.microsoft.com/office/drawing/2014/main" xmlns="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Право съединение 84">
            <a:extLst>
              <a:ext uri="{FF2B5EF4-FFF2-40B4-BE49-F238E27FC236}">
                <a16:creationId xmlns:a16="http://schemas.microsoft.com/office/drawing/2014/main" xmlns="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xmlns="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3200" b="0">
                <a:noFill/>
              </a:defRPr>
            </a:lvl1pPr>
          </a:lstStyle>
          <a:p>
            <a:pPr lvl="0" rtl="0"/>
            <a:r>
              <a:rPr lang="bg-BG"/>
              <a:t>X</a:t>
            </a:r>
          </a:p>
        </p:txBody>
      </p:sp>
      <p:sp>
        <p:nvSpPr>
          <p:cNvPr id="45" name="Контейнер за картина 42">
            <a:extLst>
              <a:ext uri="{FF2B5EF4-FFF2-40B4-BE49-F238E27FC236}">
                <a16:creationId xmlns:a16="http://schemas.microsoft.com/office/drawing/2014/main" xmlns="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bg-BG" sz="800"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46" name="Контейнер за картина 42">
            <a:extLst>
              <a:ext uri="{FF2B5EF4-FFF2-40B4-BE49-F238E27FC236}">
                <a16:creationId xmlns:a16="http://schemas.microsoft.com/office/drawing/2014/main" xmlns="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bg-BG" sz="800"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50" name="Контейнер за текст 47">
            <a:extLst>
              <a:ext uri="{FF2B5EF4-FFF2-40B4-BE49-F238E27FC236}">
                <a16:creationId xmlns:a16="http://schemas.microsoft.com/office/drawing/2014/main" xmlns="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5332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600"/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1" name="Контейнер за текст 47">
            <a:extLst>
              <a:ext uri="{FF2B5EF4-FFF2-40B4-BE49-F238E27FC236}">
                <a16:creationId xmlns:a16="http://schemas.microsoft.com/office/drawing/2014/main" xmlns="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1936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600"/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7" name="Контейнер за текст 47">
            <a:extLst>
              <a:ext uri="{FF2B5EF4-FFF2-40B4-BE49-F238E27FC236}">
                <a16:creationId xmlns:a16="http://schemas.microsoft.com/office/drawing/2014/main" xmlns="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600"/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8" name="Контейнер за текст 47">
            <a:extLst>
              <a:ext uri="{FF2B5EF4-FFF2-40B4-BE49-F238E27FC236}">
                <a16:creationId xmlns:a16="http://schemas.microsoft.com/office/drawing/2014/main" xmlns="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20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600"/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9" name="Контейнер за текст 47">
            <a:extLst>
              <a:ext uri="{FF2B5EF4-FFF2-40B4-BE49-F238E27FC236}">
                <a16:creationId xmlns:a16="http://schemas.microsoft.com/office/drawing/2014/main" xmlns="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696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4" name="Контейнер за текст 47">
            <a:extLst>
              <a:ext uri="{FF2B5EF4-FFF2-40B4-BE49-F238E27FC236}">
                <a16:creationId xmlns:a16="http://schemas.microsoft.com/office/drawing/2014/main" xmlns="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4720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2" name="Контейнер за картина 42">
            <a:extLst>
              <a:ext uri="{FF2B5EF4-FFF2-40B4-BE49-F238E27FC236}">
                <a16:creationId xmlns:a16="http://schemas.microsoft.com/office/drawing/2014/main" xmlns="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bg-BG" sz="800"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73" name="Контейнер за картина 42">
            <a:extLst>
              <a:ext uri="{FF2B5EF4-FFF2-40B4-BE49-F238E27FC236}">
                <a16:creationId xmlns:a16="http://schemas.microsoft.com/office/drawing/2014/main" xmlns="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bg-BG" sz="800"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56" name="Контейнер за текст 47">
            <a:extLst>
              <a:ext uri="{FF2B5EF4-FFF2-40B4-BE49-F238E27FC236}">
                <a16:creationId xmlns:a16="http://schemas.microsoft.com/office/drawing/2014/main" xmlns="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31936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4" name="Контейнер за текст 47">
            <a:extLst>
              <a:ext uri="{FF2B5EF4-FFF2-40B4-BE49-F238E27FC236}">
                <a16:creationId xmlns:a16="http://schemas.microsoft.com/office/drawing/2014/main" xmlns="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5332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5" name="Заглавие 74">
            <a:extLst>
              <a:ext uri="{FF2B5EF4-FFF2-40B4-BE49-F238E27FC236}">
                <a16:creationId xmlns:a16="http://schemas.microsoft.com/office/drawing/2014/main" xmlns="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24" name="Елипса 23">
            <a:extLst>
              <a:ext uri="{FF2B5EF4-FFF2-40B4-BE49-F238E27FC236}">
                <a16:creationId xmlns:a16="http://schemas.microsoft.com/office/drawing/2014/main" xmlns="" id="{DCCCB2D5-E906-485E-2E26-F407AF7990EE}"/>
              </a:ext>
            </a:extLst>
          </p:cNvPr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sp>
        <p:nvSpPr>
          <p:cNvPr id="26" name="Елипса 25">
            <a:extLst>
              <a:ext uri="{FF2B5EF4-FFF2-40B4-BE49-F238E27FC236}">
                <a16:creationId xmlns:a16="http://schemas.microsoft.com/office/drawing/2014/main" xmlns="" id="{608273C2-3AD4-6120-E47A-26DB07BBD95D}"/>
              </a:ext>
            </a:extLst>
          </p:cNvPr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sp>
        <p:nvSpPr>
          <p:cNvPr id="28" name="Елипса 27">
            <a:extLst>
              <a:ext uri="{FF2B5EF4-FFF2-40B4-BE49-F238E27FC236}">
                <a16:creationId xmlns:a16="http://schemas.microsoft.com/office/drawing/2014/main" xmlns="" id="{52F43D3C-5856-8C0F-0F96-72BD06ABE36F}"/>
              </a:ext>
            </a:extLst>
          </p:cNvPr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sp>
        <p:nvSpPr>
          <p:cNvPr id="30" name="Елипса 29">
            <a:extLst>
              <a:ext uri="{FF2B5EF4-FFF2-40B4-BE49-F238E27FC236}">
                <a16:creationId xmlns:a16="http://schemas.microsoft.com/office/drawing/2014/main" xmlns="" id="{9185EECC-2E1F-A706-B285-3F50DE4E325D}"/>
              </a:ext>
            </a:extLst>
          </p:cNvPr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>
              <a:solidFill>
                <a:schemeClr val="accent4"/>
              </a:solidFill>
            </a:endParaRPr>
          </a:p>
        </p:txBody>
      </p:sp>
      <p:sp>
        <p:nvSpPr>
          <p:cNvPr id="31" name="Контейнер за картина 42">
            <a:extLst>
              <a:ext uri="{FF2B5EF4-FFF2-40B4-BE49-F238E27FC236}">
                <a16:creationId xmlns:a16="http://schemas.microsoft.com/office/drawing/2014/main" xmlns="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bg-BG" sz="800"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32" name="Контейнер за картина 42">
            <a:extLst>
              <a:ext uri="{FF2B5EF4-FFF2-40B4-BE49-F238E27FC236}">
                <a16:creationId xmlns:a16="http://schemas.microsoft.com/office/drawing/2014/main" xmlns="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bg-BG" sz="800"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33" name="Контейнер за текст 47">
            <a:extLst>
              <a:ext uri="{FF2B5EF4-FFF2-40B4-BE49-F238E27FC236}">
                <a16:creationId xmlns:a16="http://schemas.microsoft.com/office/drawing/2014/main" xmlns="" id="{BBFB738A-B417-1ECD-CD63-3482F41BC56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5332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600"/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34" name="Контейнер за текст 47">
            <a:extLst>
              <a:ext uri="{FF2B5EF4-FFF2-40B4-BE49-F238E27FC236}">
                <a16:creationId xmlns:a16="http://schemas.microsoft.com/office/drawing/2014/main" xmlns="" id="{2D5357B5-C3E2-7F93-1D38-5A371EEEF5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631936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600"/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35" name="Контейнер за текст 47">
            <a:extLst>
              <a:ext uri="{FF2B5EF4-FFF2-40B4-BE49-F238E27FC236}">
                <a16:creationId xmlns:a16="http://schemas.microsoft.com/office/drawing/2014/main" xmlns="" id="{F3A2EC5D-9943-7E84-56FB-B58A67C0550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696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600"/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36" name="Контейнер за текст 47">
            <a:extLst>
              <a:ext uri="{FF2B5EF4-FFF2-40B4-BE49-F238E27FC236}">
                <a16:creationId xmlns:a16="http://schemas.microsoft.com/office/drawing/2014/main" xmlns="" id="{DE78D7B0-18B2-66C2-EA4E-90629F60BF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4720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600"/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37" name="Контейнер за текст 47">
            <a:extLst>
              <a:ext uri="{FF2B5EF4-FFF2-40B4-BE49-F238E27FC236}">
                <a16:creationId xmlns:a16="http://schemas.microsoft.com/office/drawing/2014/main" xmlns="" id="{A171817E-40B4-8D03-2F00-07A0200ABC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696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38" name="Контейнер за текст 47">
            <a:extLst>
              <a:ext uri="{FF2B5EF4-FFF2-40B4-BE49-F238E27FC236}">
                <a16:creationId xmlns:a16="http://schemas.microsoft.com/office/drawing/2014/main" xmlns="" id="{7CB4D57A-D57F-A9A7-E242-62A0EFB903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4720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39" name="Контейнер за картина 42">
            <a:extLst>
              <a:ext uri="{FF2B5EF4-FFF2-40B4-BE49-F238E27FC236}">
                <a16:creationId xmlns:a16="http://schemas.microsoft.com/office/drawing/2014/main" xmlns="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bg-BG" sz="800"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40" name="Контейнер за картина 42">
            <a:extLst>
              <a:ext uri="{FF2B5EF4-FFF2-40B4-BE49-F238E27FC236}">
                <a16:creationId xmlns:a16="http://schemas.microsoft.com/office/drawing/2014/main" xmlns="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bg-BG" sz="800"/>
            </a:lvl1pPr>
          </a:lstStyle>
          <a:p>
            <a:pPr rtl="0"/>
            <a:r>
              <a:rPr lang="en-US" smtClean="0"/>
              <a:t>Click icon to add picture</a:t>
            </a:r>
            <a:endParaRPr lang="bg-BG" dirty="0"/>
          </a:p>
        </p:txBody>
      </p:sp>
      <p:sp>
        <p:nvSpPr>
          <p:cNvPr id="41" name="Контейнер за текст 47">
            <a:extLst>
              <a:ext uri="{FF2B5EF4-FFF2-40B4-BE49-F238E27FC236}">
                <a16:creationId xmlns:a16="http://schemas.microsoft.com/office/drawing/2014/main" xmlns="" id="{8A2F0738-422D-8670-FFDD-4DD9CC8579D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31936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2" name="Контейнер за текст 47">
            <a:extLst>
              <a:ext uri="{FF2B5EF4-FFF2-40B4-BE49-F238E27FC236}">
                <a16:creationId xmlns:a16="http://schemas.microsoft.com/office/drawing/2014/main" xmlns="" id="{83236D35-4927-EB6F-1700-660A0790337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5332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bg-BG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xmlns="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588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xmlns="" id="{661E197C-8454-08AA-A652-357480D9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bg-BG"/>
            </a:defPPr>
          </a:lstStyle>
          <a:p>
            <a:pPr lvl="0" rtl="0"/>
            <a:r>
              <a:rPr lang="bg-BG"/>
              <a:t>Щракнете, за да редактирате стилове на текст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xmlns="" id="{13530FAC-6DFA-F32C-E62D-5C32C06A0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bg-BG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bg-BG" dirty="0"/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xmlns="" id="{1F7B62FF-DCC3-B0E5-E9C3-736A7082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bg-BG" sz="3200">
                <a:solidFill>
                  <a:schemeClr val="bg2"/>
                </a:solidFill>
              </a:defRPr>
            </a:lvl1pPr>
          </a:lstStyle>
          <a:p>
            <a:pPr rtl="0"/>
            <a:fld id="{CC43B8D3-9A08-F84C-9DD4-44948BA52D4B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25" name="Правоъгълник 24">
            <a:extLst>
              <a:ext uri="{FF2B5EF4-FFF2-40B4-BE49-F238E27FC236}">
                <a16:creationId xmlns:a16="http://schemas.microsoft.com/office/drawing/2014/main" xmlns="" id="{0EEFFBFB-5A27-2D81-3931-C98447651EF4}"/>
              </a:ext>
            </a:extLst>
          </p:cNvPr>
          <p:cNvSpPr/>
          <p:nvPr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sp>
        <p:nvSpPr>
          <p:cNvPr id="26" name="Правоъгълник 25">
            <a:extLst>
              <a:ext uri="{FF2B5EF4-FFF2-40B4-BE49-F238E27FC236}">
                <a16:creationId xmlns:a16="http://schemas.microsoft.com/office/drawing/2014/main" xmlns="" id="{5495E283-E2C6-EE8C-5FC9-96FD9B2DC537}"/>
              </a:ext>
            </a:extLst>
          </p:cNvPr>
          <p:cNvSpPr/>
          <p:nvPr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g-BG"/>
            </a:defPPr>
          </a:lstStyle>
          <a:p>
            <a:pPr algn="ctr" rtl="0"/>
            <a:endParaRPr lang="bg-BG" dirty="0"/>
          </a:p>
        </p:txBody>
      </p:sp>
      <p:cxnSp>
        <p:nvCxnSpPr>
          <p:cNvPr id="28" name="Право съединение 27">
            <a:extLst>
              <a:ext uri="{FF2B5EF4-FFF2-40B4-BE49-F238E27FC236}">
                <a16:creationId xmlns:a16="http://schemas.microsoft.com/office/drawing/2014/main" xmlns="" id="{6BEB7FA7-6E9C-81BB-8E55-A22BFF734E24}"/>
              </a:ext>
            </a:extLst>
          </p:cNvPr>
          <p:cNvCxnSpPr>
            <a:cxnSpLocks/>
          </p:cNvCxnSpPr>
          <p:nvPr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Графика 28">
            <a:extLst>
              <a:ext uri="{FF2B5EF4-FFF2-40B4-BE49-F238E27FC236}">
                <a16:creationId xmlns:a16="http://schemas.microsoft.com/office/drawing/2014/main" xmlns="" id="{77E78B78-C9C0-6811-5C24-BA7F4E61203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Право съединение 31">
            <a:extLst>
              <a:ext uri="{FF2B5EF4-FFF2-40B4-BE49-F238E27FC236}">
                <a16:creationId xmlns:a16="http://schemas.microsoft.com/office/drawing/2014/main" xmlns="" id="{9F9C8F7F-2A36-A3D8-7C9C-CFDFFF47B82A}"/>
              </a:ext>
            </a:extLst>
          </p:cNvPr>
          <p:cNvCxnSpPr>
            <a:cxnSpLocks/>
          </p:cNvCxnSpPr>
          <p:nvPr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xmlns="" id="{3E59602F-1B68-185F-6DA7-FDDA1F06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bg-BG"/>
            </a:defPPr>
          </a:lstStyle>
          <a:p>
            <a:pPr rtl="0"/>
            <a:r>
              <a:rPr lang="bg-BG"/>
              <a:t>Щракнете, за да редактирате стила на заглавието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xmlns="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8" r:id="rId5"/>
    <p:sldLayoutId id="2147483663" r:id="rId6"/>
    <p:sldLayoutId id="2147483664" r:id="rId7"/>
    <p:sldLayoutId id="2147483659" r:id="rId8"/>
    <p:sldLayoutId id="2147483660" r:id="rId9"/>
    <p:sldLayoutId id="2147483661" r:id="rId10"/>
    <p:sldLayoutId id="2147483652" r:id="rId11"/>
    <p:sldLayoutId id="2147483667" r:id="rId12"/>
    <p:sldLayoutId id="2147483653" r:id="rId13"/>
    <p:sldLayoutId id="2147483668" r:id="rId14"/>
    <p:sldLayoutId id="2147483665" r:id="rId15"/>
    <p:sldLayoutId id="2147483666" r:id="rId16"/>
    <p:sldLayoutId id="2147483654" r:id="rId17"/>
    <p:sldLayoutId id="2147483655" r:id="rId18"/>
    <p:sldLayoutId id="2147483656" r:id="rId19"/>
    <p:sldLayoutId id="214748365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bg-BG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bg-BG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bg-BG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bg-BG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si.b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B0528762-BFD9-B53C-F438-D440DBFD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8308" y="2359152"/>
            <a:ext cx="7150308" cy="1883664"/>
          </a:xfrm>
        </p:spPr>
        <p:txBody>
          <a:bodyPr rtlCol="0"/>
          <a:lstStyle>
            <a:defPPr>
              <a:defRPr lang="bg-BG"/>
            </a:defPPr>
          </a:lstStyle>
          <a:p>
            <a:pPr algn="ctr"/>
            <a:r>
              <a:rPr sz="6000" b="1" u="sng" smtClean="0">
                <a:latin typeface="Times New Roman" pitchFamily="18" charset="0"/>
                <a:cs typeface="Times New Roman" pitchFamily="18" charset="0"/>
              </a:rPr>
              <a:t>Цели на устойчиво развитие 2030г.</a:t>
            </a:r>
            <a:endParaRPr lang="bg-BG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A57451B7-2A25-8813-BC77-07DE3529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8387" y="6204879"/>
            <a:ext cx="7719935" cy="411480"/>
          </a:xfrm>
        </p:spPr>
        <p:txBody>
          <a:bodyPr rtlCol="0">
            <a:normAutofit fontScale="77500" lnSpcReduction="20000"/>
          </a:bodyPr>
          <a:lstStyle>
            <a:defPPr>
              <a:defRPr lang="bg-BG"/>
            </a:defPPr>
          </a:lstStyle>
          <a:p>
            <a:pPr rtl="0"/>
            <a:r>
              <a:rPr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Теодора Матейна 11Е </a:t>
            </a:r>
            <a:r>
              <a:rPr lang="bg-B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Национална финансово </a:t>
            </a:r>
            <a:r>
              <a:rPr lang="bg-B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стопанска гимназия </a:t>
            </a:r>
            <a:endParaRPr lang="bg-BG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97817" y="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2023г.</a:t>
            </a:r>
          </a:p>
        </p:txBody>
      </p:sp>
      <p:pic>
        <p:nvPicPr>
          <p:cNvPr id="5" name="Picture 2" descr="C:\Users\Satellite\Downloads\logo_NS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9331"/>
            <a:ext cx="2083633" cy="1356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75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u="sng" smtClean="0">
                <a:latin typeface="Times New Roman" pitchFamily="18" charset="0"/>
                <a:cs typeface="Times New Roman" pitchFamily="18" charset="0"/>
              </a:rPr>
              <a:t>Цел 4 – Качествено образование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738859"/>
            <a:ext cx="11602386" cy="396090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за 2030 г. е "Да се осигури качествено образование, което е достъпно за всички". Целта се стреми да гарантира, че всички хора имат достъп до качествено образование през целия живот, включително предучилищно, основно, средно и висше образование, както и възможността за професионално обучение и обучение през целия живот. Целта включва насърчаване на равенството в образованието, подобряване на качеството на образованието и на уменията и компетентностите на учениците и учениците. Освен това, целта се фокусира върху насърчаване на иновациите и развитието на нови технологии, които да подпомагат образованието. Това е от съществено значение за развитието на човешкия капитал, насърчаване на инклюзивни и устойчиви общества и постигане на устойчиво развитие.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r>
              <a:rPr smtClean="0"/>
              <a:t>6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11</a:t>
            </a:fld>
            <a:endParaRPr lang="bg-BG" dirty="0"/>
          </a:p>
        </p:txBody>
      </p:sp>
      <p:pic>
        <p:nvPicPr>
          <p:cNvPr id="4098" name="Picture 2" descr="C:\Users\Satellite\Downloads\4-KACHESTVENO-OBRAZOVANIE-300x2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u="sng" smtClean="0">
                <a:latin typeface="Times New Roman" pitchFamily="18" charset="0"/>
                <a:cs typeface="Times New Roman" pitchFamily="18" charset="0"/>
              </a:rPr>
              <a:t>Цел 5 – Равенство на половете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3810"/>
            <a:ext cx="9173979" cy="504419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 5 за 2030 г. е "Да се постигне равенство между половете и да се осигури повече права за жените и момичетата". Целта се стреми да преодолее всички форми на дискриминация и насилие, които се упражняват срещу жените и момичетата, като включва икономическо, политическо и социално равенство между половете. Целта включва насърчаване на участието на жените и момичетата във всички сфери на обществото, включително в политиката, икономиката и образованието, както и защита на техните права в тези области. Целта също така насърчава борбата срещу всички форми на насилие и злоупотреба, свързани с пола, както и защита на сексуалните и репродуктивни права на жените и момичетата. Това е от съществено значение за справедливост и равенство в световен мащаб и постигане на устойчиво развитие.</a:t>
            </a:r>
            <a:endParaRPr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smtClean="0"/>
              <a:t>7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13</a:t>
            </a:fld>
            <a:endParaRPr lang="bg-BG" dirty="0"/>
          </a:p>
        </p:txBody>
      </p:sp>
      <p:pic>
        <p:nvPicPr>
          <p:cNvPr id="5122" name="Picture 2" descr="C:\Users\Satellite\Downloads\5-RAVENSTVO-MEZHDU-POLOVETE-300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600" b="1" u="sng" smtClean="0">
                <a:latin typeface="Times New Roman" pitchFamily="18" charset="0"/>
                <a:cs typeface="Times New Roman" pitchFamily="18" charset="0"/>
              </a:rPr>
              <a:t>Цел 6 – Чиста вода и санитарни условия 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708879"/>
            <a:ext cx="7915856" cy="4332157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Цел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 за 2030 г. е "Да се осигури устойчиво управление на водните ресурси и да се гарантира достъп до вода и санитарни услуги за всички". Целта се стреми да гарантира, че всички хора имат достъп до безопасна питейна вода и подходящи санитарни услуги, както и да се подобри управлението на водните ресурси, включително защитата на водните екосистеми и повишаване на ефективността на управлението на водните ресурси във всички сектори. Целта включва насърчаване на устойчиво ползване на водата, подобряване на инфраструктурата за снабдяване с вода и санитарни услуги, насърчаване на хидрологичните услуги и подобряване на управлението на риска от бедствия, свързани с водата. Това е от съществено значение за защита на здравето, насърчаване на устойчиво използване на водните ресурси и постигане на устойчиво развитие.</a:t>
            </a:r>
            <a:endParaRPr sz="2200"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smtClean="0"/>
              <a:t>8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15</a:t>
            </a:fld>
            <a:endParaRPr lang="bg-BG" dirty="0"/>
          </a:p>
        </p:txBody>
      </p:sp>
      <p:pic>
        <p:nvPicPr>
          <p:cNvPr id="6146" name="Picture 2" descr="C:\Users\Satellite\Downloads\6-CHISTA-VODA-I-HIGIENNI-USLOVIYA-300x3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u="sng" smtClean="0">
                <a:latin typeface="Times New Roman" pitchFamily="18" charset="0"/>
                <a:cs typeface="Times New Roman" pitchFamily="18" charset="0"/>
              </a:rPr>
              <a:t>Цел 7 – Чиста енергия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518" y="1825624"/>
            <a:ext cx="10822898" cy="503237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 7 за 2030 г. е "Да се осигури достъпна, надеждна, устойчива и модерна енергийна система за всички". Целта се стреми да гарантира, че всички хора имат достъп до достъпна и чиста енергия, като се насърчава устойчиво производство и ползване на енергия, намаляване на замърсяването на околната среда и сътрудничество между държавите в областта на енергийната сигурност. Целта включва насърчаване на увеличаване на дяла на възобновяемите енергийни източници в енергийния микс, повишаване на енергийната ефективност във всички сектори и развитие на технологии за улавяне и съхранение на въглероден диоксид. Това е от съществено значение за борба с изменението на климата, насърчаване на устойчиви производствени и потребителски модели и постигане на устойчиво развитие.</a:t>
            </a:r>
            <a:endParaRPr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smtClean="0"/>
              <a:t>9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17</a:t>
            </a:fld>
            <a:endParaRPr lang="bg-BG" dirty="0"/>
          </a:p>
        </p:txBody>
      </p:sp>
      <p:pic>
        <p:nvPicPr>
          <p:cNvPr id="7170" name="Picture 2" descr="C:\Users\Satellite\Downloads\7-DOSTAPNA-I-CHISTA-ENERGIYA-300x2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9726" y="1"/>
            <a:ext cx="12611726" cy="6902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300" b="1" u="sng" smtClean="0">
                <a:latin typeface="Times New Roman" pitchFamily="18" charset="0"/>
                <a:cs typeface="Times New Roman" pitchFamily="18" charset="0"/>
              </a:rPr>
              <a:t>Цел 8 –Достоен труд и икономически растеж </a:t>
            </a:r>
            <a:endParaRPr lang="bg-BG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38" y="1648917"/>
            <a:ext cx="7719934" cy="464695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за 2030 г. е "Да се насърчи устойчиво икономическо растежение, увеличаване на продуктивността и достойно трудоустройство за всички". Целта се стреми да гарантира, че икономическият растеж е устойчив и насърчава инклузивността и равенството, като се подпомагат малките и средните предприятия, подобрява инфраструктурата и транспортната мрежа, насърчава иновациите и научноизследователската дейност. Целта включва насърчаване на достъпността до работа за всички и развитие на качествени работни места, както и защита на работниците и подобряване на работните условия. Целта също така се стреми да насърчи инклюзията и равенството, като се насърчават социалните права, борбата срещу дискриминацията и подобряване на достъпа до образование и професионално обучение. Това е от съществено значение за насърчаване на устойчиво икономическо развитие, социалната инклузия и постигане на устойчиво развитие.</a:t>
            </a:r>
            <a:endParaRPr sz="2000"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smtClean="0"/>
              <a:t>10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19</a:t>
            </a:fld>
            <a:endParaRPr lang="bg-BG" dirty="0"/>
          </a:p>
        </p:txBody>
      </p:sp>
      <p:pic>
        <p:nvPicPr>
          <p:cNvPr id="8194" name="Picture 2" descr="C:\Users\Satellite\Downloads\8-SIGURNA-RABOTA-NOV-300x3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лавие 11">
            <a:extLst>
              <a:ext uri="{FF2B5EF4-FFF2-40B4-BE49-F238E27FC236}">
                <a16:creationId xmlns:a16="http://schemas.microsoft.com/office/drawing/2014/main" xmlns="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algn="ctr"/>
            <a:r>
              <a:rPr b="1" u="sng" smtClean="0">
                <a:latin typeface="Times New Roman" pitchFamily="18" charset="0"/>
                <a:cs typeface="Times New Roman" pitchFamily="18" charset="0"/>
              </a:rPr>
              <a:t>Въведение</a:t>
            </a:r>
            <a:endParaRPr lang="bg-BG" dirty="0"/>
          </a:p>
        </p:txBody>
      </p:sp>
      <p:sp>
        <p:nvSpPr>
          <p:cNvPr id="2" name="Контейнер на съдържание 1">
            <a:extLst>
              <a:ext uri="{FF2B5EF4-FFF2-40B4-BE49-F238E27FC236}">
                <a16:creationId xmlns:a16="http://schemas.microsoft.com/office/drawing/2014/main" xmlns="" id="{2BA91497-60EB-6CC6-BE1A-11323E8A9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738859"/>
            <a:ext cx="11572406" cy="3960901"/>
          </a:xfrm>
        </p:spPr>
        <p:txBody>
          <a:bodyPr rtlCol="0">
            <a:normAutofit/>
          </a:bodyPr>
          <a:lstStyle>
            <a:defPPr>
              <a:defRPr lang="bg-BG"/>
            </a:defPPr>
          </a:lstStyle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Устойчивото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е концепция, която се основава на идеята, че икономическият, социалният и екологичният напредък могат да се постигнат едновременно и съгласувано, без да се вреди на бъдещите поколения. Целта на устойчивото развитие е да се постигне баланс между тези трите аспекта, за да се гарантира дългосрочното благоденствие на хората и планетата.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 2015 г. Организацията на обединените нации (ООН) прие "Дневен ред за устойчивото развитие до 2030 г." - набор от 17 цели за устойчиво развитие, наричани и Целите на устойчивото развитие (ЦУР). Тези цели се стремят да постигнат устойчиво развитие в целия свят, като се акцентира върху премахването на бедността, подобряването на здравето и образованието, насърчаване на равенството между половете, намаляване на екологичния отпечатък, и подобряване на икономическия растеж и инфраструктурата. Тези цели са обвързващи за всички държави-членки на ООН и целите се очаква да бъдат постигнати до 2030 година.</a:t>
            </a:r>
          </a:p>
          <a:p>
            <a:pPr rtl="0"/>
            <a:endParaRPr lang="bg-BG" dirty="0"/>
          </a:p>
        </p:txBody>
      </p:sp>
      <p:sp>
        <p:nvSpPr>
          <p:cNvPr id="25" name="Контейнер за текст 24">
            <a:extLst>
              <a:ext uri="{FF2B5EF4-FFF2-40B4-BE49-F238E27FC236}">
                <a16:creationId xmlns:a16="http://schemas.microsoft.com/office/drawing/2014/main" xmlns="" id="{409EE273-65DC-EBC2-149C-7BB5726CE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lang="bg-BG"/>
              <a:t>3</a:t>
            </a:r>
          </a:p>
        </p:txBody>
      </p:sp>
      <p:sp>
        <p:nvSpPr>
          <p:cNvPr id="27" name="Контейнер за номер на слайд 26">
            <a:extLst>
              <a:ext uri="{FF2B5EF4-FFF2-40B4-BE49-F238E27FC236}">
                <a16:creationId xmlns:a16="http://schemas.microsoft.com/office/drawing/2014/main" xmlns="" id="{900E35B6-58C6-ABFD-1333-AA1B7702D1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smtClean="0"/>
              <a:t>1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3432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2900" b="1" u="sng" smtClean="0">
                <a:latin typeface="Times New Roman" pitchFamily="18" charset="0"/>
                <a:cs typeface="Times New Roman" pitchFamily="18" charset="0"/>
              </a:rPr>
              <a:t>Цел 9 – Промишленост, иновации и инфраструктора </a:t>
            </a:r>
            <a:endParaRPr lang="bg-BG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518" y="1813809"/>
            <a:ext cx="10713770" cy="484182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 9 за 2030 г. е "Да се изгради устойчива инфраструктура, да се насърчи индустриализацията и иновациите". Целта се стреми да подпомогне икономическия растеж и развитието чрез насърчаване на индустриализацията, научноизследователската и развойна дейност, иновациите и развитието на устойчива инфраструктура. Целта включва инвестиции в транспортна, енергийна и комуникационна инфраструктура, развитие на устойчиви градове и насърчаване на възобновяемите енергийни източници. Това също така включва и насърчаване на индустриализацията в развиващите се страни, като се подпомагат малките и средните предприятия и се увеличава добавената стойност на производството. Целта има за цел да подобри живота на хората, да насърчи устойчивия растеж и да допринесе за постигане на устойчиво развитие.</a:t>
            </a:r>
            <a:endParaRPr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smtClean="0"/>
              <a:t>11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21</a:t>
            </a:fld>
            <a:endParaRPr lang="bg-BG" dirty="0"/>
          </a:p>
        </p:txBody>
      </p:sp>
      <p:pic>
        <p:nvPicPr>
          <p:cNvPr id="9218" name="Picture 2" descr="C:\Users\Satellite\Downloads\9-INDUSTRIYA-INOVATSII-I-INFRASTRUKTURA-300x3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500" b="1" u="sng" smtClean="0">
                <a:latin typeface="Times New Roman" pitchFamily="18" charset="0"/>
                <a:cs typeface="Times New Roman" pitchFamily="18" charset="0"/>
              </a:rPr>
              <a:t>Цел 10 – Намаляване на неравенствата </a:t>
            </a:r>
            <a:endParaRPr lang="bg-BG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678898"/>
            <a:ext cx="10628026" cy="4020862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за 2030 г. е "Да се намали неравенството вътре в страните и между страните". Целта се стреми да насърчи инклузивния и устойчив икономически растеж, който да доведе до намаляване на неравенството в рамките на страните и между страните. Целта включва насърчаване на социалното включване и равенството на възможностите, по-специално за уязвимите групи като жените, младежите, мигрантите, хората с увреждания и други. Целта също така включва насърчаване на развитието на регионите, които са по-малко развити в страните, и насърчаване на устойчива международна търговия и финансова стабилност. Това също така включва насърчаване на устойчиви инвестиции в развиващите се страни и насърчаване на международна солидарност и сътрудничество. Целта има за цел да постигне устойчиво развитие и да гарантира равенство на възможностите за всички хора.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r>
              <a:rPr lang="bg-BG" dirty="0" smtClean="0"/>
              <a:t>12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23</a:t>
            </a:fld>
            <a:endParaRPr lang="bg-BG" dirty="0"/>
          </a:p>
        </p:txBody>
      </p:sp>
      <p:pic>
        <p:nvPicPr>
          <p:cNvPr id="10242" name="Picture 2" descr="C:\Users\Satellite\Downloads\10-NAMALYAVANE-NA-NERAVENSTVATA-300x2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500" b="1" u="sng" smtClean="0">
                <a:latin typeface="Times New Roman" pitchFamily="18" charset="0"/>
                <a:cs typeface="Times New Roman" pitchFamily="18" charset="0"/>
              </a:rPr>
              <a:t>Цел 11 – Устойчиви градове и общини </a:t>
            </a:r>
            <a:endParaRPr lang="bg-BG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723869"/>
            <a:ext cx="10716768" cy="49467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 11 за 2030 г. е "Да се постигне устойчиво градско развитие". Целта има за цел да насърчи развитието на устойчиви и удобни градове и населени места, където хората могат да живеят, работят и се забавляват без да навредят на околната среда. Целта включва насърчаване на устойчиви транспортни системи, включително обществен транспорт, пешеходни и велосипедни пътища, насърчаване на зелените зони и градини, насърчаване на устойчивото строителство и реновиране на съществуващите сгради, насърчаване на устойчиво управление на отпадъците и насърчаване на устойчива урбанизация. Целта включва и насърчаване на участието на гражданите и на местните общности в процеса на градско развитие и управление.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Целта има за цел да гарантира, че градовете и населените места са устойчиви, ресурсо-ефективни, резистентни на изменението на климата и способни да осигурят удобна и здравословна среда за живот на хората.</a:t>
            </a: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bg-BG" dirty="0" smtClean="0"/>
              <a:t>13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25</a:t>
            </a:fld>
            <a:endParaRPr lang="bg-BG" dirty="0"/>
          </a:p>
        </p:txBody>
      </p:sp>
      <p:pic>
        <p:nvPicPr>
          <p:cNvPr id="11266" name="Picture 2" descr="C:\Users\Satellite\Downloads\11-USTOJCHIVI-GRADOVE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b="1" u="sng" smtClean="0">
                <a:latin typeface="Times New Roman" pitchFamily="18" charset="0"/>
                <a:cs typeface="Times New Roman" pitchFamily="18" charset="0"/>
              </a:rPr>
              <a:t>Цел 12 – Отворено потребление и производство 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1" y="1663908"/>
            <a:ext cx="8094689" cy="452703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за 2030 г. е "Отговорно потребление и производство". Целта има за цел да насърчи устойчивото потребление и производство в цял свят, като се гарантира, че ресурсите се използват по-ефективно и да се намалят отпадъците и замърсяването на околната среда. Целта включва насърчаване на устойчиви методи за производство, като преработване и рециклиране на материали, и насърчаване на устойчиво потребление, като намаляване на използването на енергия, вода и храна.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Целта има за цел да гарантира, че потребителите са информирани и могат да избират устойчиви продукти и услуги, а компаниите отговарят на по-високите стандарти за устойчивост. Това включва и насърчаване на справедливи условия на търговията и устойчиви практики в цялата верига на доставките. Целта е свързана с опазването на околната среда, насърчаването на устойчив растеж и развитие на икономиката и подобряване на качеството на живот на хората.</a:t>
            </a: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bg-BG" dirty="0" smtClean="0"/>
              <a:t>14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27</a:t>
            </a:fld>
            <a:endParaRPr lang="bg-BG" dirty="0"/>
          </a:p>
        </p:txBody>
      </p:sp>
      <p:pic>
        <p:nvPicPr>
          <p:cNvPr id="12290" name="Picture 2" descr="C:\Users\Satellite\Downloads\12-OTGOVORNO-POTREBLENIE-300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500" b="1" u="sng" smtClean="0">
                <a:latin typeface="Times New Roman" pitchFamily="18" charset="0"/>
                <a:cs typeface="Times New Roman" pitchFamily="18" charset="0"/>
              </a:rPr>
              <a:t>Цел 13 – Борба с климатичните промени </a:t>
            </a:r>
            <a:endParaRPr lang="bg-BG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83" y="1825624"/>
            <a:ext cx="11482465" cy="4785037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 13 за 2030 г. е "Борба с изменението на климата". Целта има за цел да се намали влиянието на изменението на климата, като се намалят емисиите на парникови газове и се предприемат действия за адаптиране към измененията на климата. Целта включва мерки за намаляване на използването на въглеродно-емисионни горива и насърчаване на възобновяемите енергийни източници, като слънчева, вятърна и хидроенергетика.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Целта включва и увеличаване на устойчивостта на общностите и инфраструктурата към изменението на климата, като например строителство на устойчиви сгради и инфраструктура за защита от природни бедствия. Целта също така има за цел да насърчи устойчивото използване на природните ресурси и да предотврати загубата на биоразнообразието.</a:t>
            </a: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bg-BG" dirty="0" smtClean="0"/>
              <a:t>15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29</a:t>
            </a:fld>
            <a:endParaRPr lang="bg-BG" dirty="0"/>
          </a:p>
        </p:txBody>
      </p:sp>
      <p:pic>
        <p:nvPicPr>
          <p:cNvPr id="13314" name="Picture 2" descr="C:\Users\Satellite\Downloads\13-KLIMATICHNI-PROMENI-1-300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лавие 23">
            <a:extLst>
              <a:ext uri="{FF2B5EF4-FFF2-40B4-BE49-F238E27FC236}">
                <a16:creationId xmlns:a16="http://schemas.microsoft.com/office/drawing/2014/main" xmlns="" id="{A8BD3563-74C4-0E4D-FE4C-A2AA33C3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algn="ctr"/>
            <a:r>
              <a:rPr sz="3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на ЦУР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xmlns="" id="{4C914057-CF12-017E-B2D8-B25B6E3229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xmlns="" id="{312EF1DE-337F-5192-8762-CB5AF95380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smtClean="0"/>
              <a:t>2</a:t>
            </a: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93888"/>
            <a:ext cx="12192000" cy="51641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Идеята за устойчиво развитие се появи за първи път през 1972 г., когато ООН проведе конференция по околната среда в Стокхолм, Швеция. На тази конференция се подчерта важността на баланса между икономическия растеж, социалното развитие и опазването на околната среда.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 1987 г. Комисията на ООН по околната среда и развитие, известна още като Комисията Брундтланд, публикува доклада "Our Common Future" (Нашето общо бъдеще), който дефинира понятието "устойчиво развитие" и се счита за началото на международното признаване на концепцията. В този доклад се подчертава важността на управлението на ресурсите и защитата на околната среда, като се предлага подход, който съчетава икономическото развитие с опазването на околната среда и социалното благоденствие.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 1992 г. в Рио де Жанейро се проведе Световният върх на ООН по околната среда и развитие, където бяха постигнати важни споразумения в областта на устойчивото развитие. На този върх беше приета "Агенда 21" - план за действие за устойчиво развитие, който включва 40 глави, покриващи различни аспекти на устойчивото развитие.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 2015 г. ООН прие "Дневен ред за устойчивото развитие до 2030 г.", който включва 17 цели за устойчиво развитие (ЦУР), насочени към постигане на устойчивост в икономически, социален и екологичен аспект. Целите са обвързващи за всички държави-членки на ООН и се очаква да бъдат постигнати до 2030 година.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9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u="sng" smtClean="0">
                <a:latin typeface="Times New Roman" pitchFamily="18" charset="0"/>
                <a:cs typeface="Times New Roman" pitchFamily="18" charset="0"/>
              </a:rPr>
              <a:t>Цел 14 – Живот под водата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" y="1723869"/>
            <a:ext cx="8731171" cy="513413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 14 за 2030 г. е "Живот под вода". Целта има за цел да се насърчи устойчивото използване на морските и океански ресурси, като се гарантира опазването на морските екосистеми и биоразнообразието. Целта включва мерки за защита на кораловите рифове, мангровите гори и други морски екосистеми, както и за борба с проблемите на замърсяването на морската среда и изчезването на морските видове.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Целта също така има за цел да се насърчат устойчивите риболовни практики, да се управлява устойчиво рибната промишленост и да се защитят общностите, които зависят от морския риболов. Целта е свързана и с подобряването на научните изследвания и мониторинга на морската среда и биоразнообразието, за да се гарантира устойчивото използване на морските ресурси в бъдеще.</a:t>
            </a: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bg-BG" dirty="0" smtClean="0"/>
              <a:t>16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31</a:t>
            </a:fld>
            <a:endParaRPr lang="bg-BG" dirty="0"/>
          </a:p>
        </p:txBody>
      </p:sp>
      <p:pic>
        <p:nvPicPr>
          <p:cNvPr id="14338" name="Picture 2" descr="C:\Users\Satellite\Downloads\14-ZHIVOT-POD-VODATA-298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u="sng" smtClean="0">
                <a:latin typeface="Times New Roman" pitchFamily="18" charset="0"/>
                <a:cs typeface="Times New Roman" pitchFamily="18" charset="0"/>
              </a:rPr>
              <a:t>Цел 15 – Живот под земята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93" y="1738859"/>
            <a:ext cx="11152682" cy="3960901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 за 2030 г. е "Живот на сушата". Целта има за цел да се насърчи опазването, възстановяването и устойчивото използване на земните екосистеми, като се предотвратят загубата на биоразнообразието, замърсяването на почвите и опустиняването на земите. Целта включва мерки за опазване на горите, земеделските земи, пустините и другите земни екосистеми, като се насърчават устойчивите земеделски практики, горското стопанство и управлението на земите.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Целта също така има за цел да се насърчи устойчивото използване на природните ресурси, като се насърчава устойчивото управление на водните ресурси и енергията от биомасата. Целта включва и борба срещу незаконната сеч и търговия на дървесина и живи животни, като се засилват мерките за защита на застрашените видове и опазване на природните резервати.</a:t>
            </a: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r>
              <a:rPr lang="bg-BG" dirty="0" smtClean="0"/>
              <a:t>17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33</a:t>
            </a:fld>
            <a:endParaRPr lang="bg-BG" dirty="0"/>
          </a:p>
        </p:txBody>
      </p:sp>
      <p:pic>
        <p:nvPicPr>
          <p:cNvPr id="15362" name="Picture 2" descr="C:\Users\Satellite\Downloads\15-ZHIVOT-NA-ZEMYATA-300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000" b="1" u="sng" smtClean="0">
                <a:latin typeface="Times New Roman" pitchFamily="18" charset="0"/>
                <a:cs typeface="Times New Roman" pitchFamily="18" charset="0"/>
              </a:rPr>
              <a:t>Цел 16 – Мир, справедливост и силни институции 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2" y="1708879"/>
            <a:ext cx="11238426" cy="490178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 16 за 2030 г. е "Мир, справедливост и силни институции". Целта има за цел да се насърчи мирното и инклузивно общество, като се гарантират правата на човека, равенството и принципите на правовата държава. Целта включва мерки за борба с корупцията, противодействие на организираната престъпност и тероризма, както и за насърчаване на прозрачността и отчетността на институциите.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Целта също така има за цел да се насърчи участието на гражданите в процеса на вземане на решения и укрепване на демократичните институции. Целта включва и насърчаване на мирното уреждане на конфликти, както и защита на правата на бежанците и мигрантите.</a:t>
            </a: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bg-BG" dirty="0" smtClean="0"/>
              <a:t>18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35</a:t>
            </a:fld>
            <a:endParaRPr lang="bg-BG" dirty="0"/>
          </a:p>
        </p:txBody>
      </p:sp>
      <p:pic>
        <p:nvPicPr>
          <p:cNvPr id="16386" name="Picture 2" descr="C:\Users\Satellite\Downloads\16-INSTITUTSII-I-SPRAVEDLIVOST-300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u="sng" smtClean="0">
                <a:latin typeface="Times New Roman" pitchFamily="18" charset="0"/>
                <a:cs typeface="Times New Roman" pitchFamily="18" charset="0"/>
              </a:rPr>
              <a:t>Цел 17 – Партньорства за целите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43" y="1825624"/>
            <a:ext cx="11692327" cy="503237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 17 за 2030 г. е "Партньорство за целите". Целта има за цел да се насърчи сътрудничеството между различни сектори и страни, като се укрепват партньорските отношения за постигане на устойчивото развитие. Целта включва насърчаване на международната търговия, научното изследване и развитие, както и технологичното развитие и разпространение.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Целта също така има за цел да се подобри финансирането на устойчивото развитие и да се насърчат инвестициите в устойчивите технологии и инфраструктури. Целта включва мерки за насърчаване на технологичния трансфер и подкрепа на развиващите се страни в постигането на устойчивото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развитие.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bg-BG" dirty="0" smtClean="0"/>
              <a:t>19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37</a:t>
            </a:fld>
            <a:endParaRPr lang="bg-BG" dirty="0"/>
          </a:p>
        </p:txBody>
      </p:sp>
      <p:pic>
        <p:nvPicPr>
          <p:cNvPr id="17410" name="Picture 2" descr="C:\Users\Satellite\Downloads\17-PARTNORSTVO-ZA-POSTIGANE-NA-TSELITE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лавие 12">
            <a:extLst>
              <a:ext uri="{FF2B5EF4-FFF2-40B4-BE49-F238E27FC236}">
                <a16:creationId xmlns:a16="http://schemas.microsoft.com/office/drawing/2014/main" xmlns="" id="{E729A509-992F-8C10-902D-182448B5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lang="bg-BG"/>
              <a:t>Резюме</a:t>
            </a:r>
          </a:p>
        </p:txBody>
      </p:sp>
      <p:sp>
        <p:nvSpPr>
          <p:cNvPr id="12" name="Контейнер на съдържание 11">
            <a:extLst>
              <a:ext uri="{FF2B5EF4-FFF2-40B4-BE49-F238E27FC236}">
                <a16:creationId xmlns:a16="http://schemas.microsoft.com/office/drawing/2014/main" xmlns="" id="{84FA0F1E-A920-0194-981E-4B573643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813810"/>
            <a:ext cx="7884827" cy="4242216"/>
          </a:xfrm>
        </p:spPr>
        <p:txBody>
          <a:bodyPr rtlCol="0">
            <a:normAutofit fontScale="92500"/>
          </a:bodyPr>
          <a:lstStyle>
            <a:defPPr>
              <a:defRPr lang="bg-BG"/>
            </a:defPPr>
          </a:lstStyle>
          <a:p>
            <a:pPr fontAlgn="base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заключение, Целите на устойчивото развитие са глобална програма, която има за цел да постигне устойчиво развитие, за да се гарантира благоденствието на настоящите и бъдещите поколения, както и запазването на нашата планета. Всички 17 цели включват широк спектър от теми, които са от съществено значение за нашето общество, включително бедност, глад, здравеопазване, образование, равенство, чиста вода и енергия, устойчиво икономическо развитие, иновации, борба с изменението на климата, мир и справедливост, както и партньорство за постигане на тези цели. Целите са амбициозни, но достижими, ако работим заедно като глобално общество.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algn="l" rtl="0" fontAlgn="base"/>
            <a:r>
              <a:rPr lang="bg-BG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bg-BG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/>
            <a:endParaRPr lang="bg-BG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Контейнер за текст 18">
            <a:extLst>
              <a:ext uri="{FF2B5EF4-FFF2-40B4-BE49-F238E27FC236}">
                <a16:creationId xmlns:a16="http://schemas.microsoft.com/office/drawing/2014/main" xmlns="" id="{1A502D19-C614-886C-4945-5880F36E0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17" name="Контейнер за номер на слайд 16">
            <a:extLst>
              <a:ext uri="{FF2B5EF4-FFF2-40B4-BE49-F238E27FC236}">
                <a16:creationId xmlns:a16="http://schemas.microsoft.com/office/drawing/2014/main" xmlns="" id="{E46CC291-411B-349C-8657-ED39C084F8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smtClean="0"/>
              <a:t>20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8931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>
            <a:extLst>
              <a:ext uri="{FF2B5EF4-FFF2-40B4-BE49-F238E27FC236}">
                <a16:creationId xmlns:a16="http://schemas.microsoft.com/office/drawing/2014/main" xmlns="" id="{1945C2F8-2E24-F46B-AC7B-3070B381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931" y="1587295"/>
            <a:ext cx="6098647" cy="1975104"/>
          </a:xfrm>
        </p:spPr>
        <p:txBody>
          <a:bodyPr rtlCol="0"/>
          <a:lstStyle>
            <a:defPPr>
              <a:defRPr lang="bg-BG"/>
            </a:defPPr>
          </a:lstStyle>
          <a:p>
            <a:pPr rtl="0"/>
            <a:r>
              <a:rPr lang="bg-BG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</a:t>
            </a:r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xmlns="" id="{7DA212DC-D3DD-DD6B-D644-0F7B9BA9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921" y="3650707"/>
            <a:ext cx="4961745" cy="2615182"/>
          </a:xfrm>
        </p:spPr>
        <p:txBody>
          <a:bodyPr rtlCol="0">
            <a:normAutofit/>
          </a:bodyPr>
          <a:lstStyle>
            <a:defPPr>
              <a:defRPr lang="bg-BG"/>
            </a:defPPr>
          </a:lstStyle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 Национален </a:t>
            </a:r>
            <a:r>
              <a:rPr lang="ru-RU" dirty="0" smtClean="0"/>
              <a:t>статистически институт</a:t>
            </a:r>
            <a:br>
              <a:rPr lang="ru-RU" dirty="0" smtClean="0"/>
            </a:br>
            <a:r>
              <a:rPr lang="ru-RU" dirty="0" smtClean="0"/>
              <a:t> ул. "П. Волов" № 2</a:t>
            </a:r>
            <a:br>
              <a:rPr lang="ru-RU" dirty="0" smtClean="0"/>
            </a:br>
            <a:r>
              <a:rPr lang="ru-RU" dirty="0" smtClean="0"/>
              <a:t>София 1038, България</a:t>
            </a:r>
            <a:br>
              <a:rPr lang="ru-RU" dirty="0" smtClean="0"/>
            </a:br>
            <a:r>
              <a:rPr lang="ru-RU" dirty="0" smtClean="0"/>
              <a:t>Контактен център:</a:t>
            </a:r>
            <a:br>
              <a:rPr lang="ru-RU" dirty="0" smtClean="0"/>
            </a:br>
            <a:r>
              <a:rPr lang="ru-RU" dirty="0" smtClean="0"/>
              <a:t>*2021, (02) 9857 111</a:t>
            </a:r>
            <a:br>
              <a:rPr lang="ru-RU" dirty="0" smtClean="0"/>
            </a:br>
            <a:r>
              <a:rPr lang="ru-RU" dirty="0" smtClean="0"/>
              <a:t>E-mail: </a:t>
            </a:r>
            <a:r>
              <a:rPr lang="ru-RU" dirty="0" smtClean="0">
                <a:hlinkClick r:id="rId3"/>
              </a:rPr>
              <a:t>Info@nsi.bg</a:t>
            </a:r>
            <a:endParaRPr smtClean="0"/>
          </a:p>
          <a:p>
            <a:pPr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1612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>
            <a:extLst>
              <a:ext uri="{FF2B5EF4-FFF2-40B4-BE49-F238E27FC236}">
                <a16:creationId xmlns:a16="http://schemas.microsoft.com/office/drawing/2014/main" xmlns="" id="{31D625AD-D853-E707-6C7F-E31923C4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r>
              <a:rPr b="1" u="sng" smtClean="0">
                <a:latin typeface="Times New Roman" pitchFamily="18" charset="0"/>
                <a:cs typeface="Times New Roman" pitchFamily="18" charset="0"/>
              </a:rPr>
              <a:t>Цел 1 – Изкореняване на бедността </a:t>
            </a:r>
            <a:endParaRPr lang="bg-BG" dirty="0"/>
          </a:p>
        </p:txBody>
      </p:sp>
      <p:sp>
        <p:nvSpPr>
          <p:cNvPr id="22" name="Контейнер за текст 21">
            <a:extLst>
              <a:ext uri="{FF2B5EF4-FFF2-40B4-BE49-F238E27FC236}">
                <a16:creationId xmlns:a16="http://schemas.microsoft.com/office/drawing/2014/main" xmlns="" id="{1B742BF8-0956-7E94-FAF4-D42A92ACE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11" name="Контейнер за номер на слайд 10">
            <a:extLst>
              <a:ext uri="{FF2B5EF4-FFF2-40B4-BE49-F238E27FC236}">
                <a16:creationId xmlns:a16="http://schemas.microsoft.com/office/drawing/2014/main" xmlns="" id="{A96F7733-7434-FA95-04A6-9FA221A264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smtClean="0"/>
              <a:t>3</a:t>
            </a: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78898"/>
            <a:ext cx="9015984" cy="517910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 1 за 2030 г. е "Да премахнем крайната бедност във всичките й форми в целия свят". Това означава да постигнем състояние, при което никой човек не живее под границата на крайната бедност, която се дефинира като живот с по-малко от 1,90 щатски долара на ден. Целта се стреми да гарантира, че всеки има достъп до необходимите ресурси, като здравеопазване, образование, жилище, безопасна и чиста питейна вода и храна, както и възможността да участва в икономическия процес. Това е от съществено значение за промяна на неравенствата и постигане на устойчиво развитие в световен мащаб.</a:t>
            </a:r>
            <a:endParaRPr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4618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5</a:t>
            </a:fld>
            <a:endParaRPr lang="bg-BG" dirty="0"/>
          </a:p>
        </p:txBody>
      </p:sp>
      <p:pic>
        <p:nvPicPr>
          <p:cNvPr id="1027" name="Picture 3" descr="C:\Users\Satellite\Downloads\1-PREMAHVANE-NA-BEDNOST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 2 – Предотвратяване на глада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1" y="1663908"/>
            <a:ext cx="11242623" cy="40358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Цел 2 за 2030 г. е "Да се осигури хранителна сигурност и подобрение на хранителния статус и да се насърчи устойчивото земеделие в световен мащаб". Целта има за цел да гарантира, че всички хора имат достъп до достатъчно количество храна, която отговаря на техните хранителни нужди, както и да се насърчи устойчивото земеделие, което ще поддържа производството на храни на дългосрочна основа. Целта включва подобряване на селскостопанските технологии и инфраструктура, осигуряване на достъп до земята и ресурсите за производство на храни, насърчаване на разнообразието на културите и увеличаване на производителността в земеделието. Това е от съществено значение за намаляване на глада в света и постигане на устойчиво развитие.</a:t>
            </a: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r>
              <a:rPr smtClean="0"/>
              <a:t>4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7</a:t>
            </a:fld>
            <a:endParaRPr lang="bg-BG" dirty="0"/>
          </a:p>
        </p:txBody>
      </p:sp>
      <p:pic>
        <p:nvPicPr>
          <p:cNvPr id="2050" name="Picture 2" descr="C:\Users\Satellite\Downloads\2-KRAJ-NA-GLA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>
            <a:extLst>
              <a:ext uri="{FF2B5EF4-FFF2-40B4-BE49-F238E27FC236}">
                <a16:creationId xmlns:a16="http://schemas.microsoft.com/office/drawing/2014/main" xmlns="" id="{9B8D1C32-CEDB-F6E2-A01E-72AE1A1D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algn="ctr"/>
            <a:r>
              <a:rPr b="1" u="sng" smtClean="0">
                <a:latin typeface="Times New Roman" pitchFamily="18" charset="0"/>
                <a:cs typeface="Times New Roman" pitchFamily="18" charset="0"/>
              </a:rPr>
              <a:t>Цел 3 – Здраве и благополучие </a:t>
            </a:r>
            <a:endParaRPr lang="bg-BG" dirty="0"/>
          </a:p>
        </p:txBody>
      </p:sp>
      <p:sp>
        <p:nvSpPr>
          <p:cNvPr id="20" name="Контейнер за текст 19">
            <a:extLst>
              <a:ext uri="{FF2B5EF4-FFF2-40B4-BE49-F238E27FC236}">
                <a16:creationId xmlns:a16="http://schemas.microsoft.com/office/drawing/2014/main" xmlns="" id="{7D61BAD3-11BF-AA74-F4B3-2ABC02077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endParaRPr lang="bg-BG" dirty="0"/>
          </a:p>
        </p:txBody>
      </p:sp>
      <p:sp>
        <p:nvSpPr>
          <p:cNvPr id="11" name="Контейнер за номер на слайд 10">
            <a:extLst>
              <a:ext uri="{FF2B5EF4-FFF2-40B4-BE49-F238E27FC236}">
                <a16:creationId xmlns:a16="http://schemas.microsoft.com/office/drawing/2014/main" xmlns="" id="{517F181E-B3F5-EEEB-086C-37ADB36790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bg-BG"/>
            </a:defPPr>
          </a:lstStyle>
          <a:p>
            <a:pPr rtl="0"/>
            <a:r>
              <a:rPr smtClean="0"/>
              <a:t>5</a:t>
            </a:r>
            <a:endParaRPr lang="bg-BG" dirty="0"/>
          </a:p>
        </p:txBody>
      </p:sp>
      <p:sp>
        <p:nvSpPr>
          <p:cNvPr id="2" name="Контейнер за текст 1">
            <a:extLst>
              <a:ext uri="{FF2B5EF4-FFF2-40B4-BE49-F238E27FC236}">
                <a16:creationId xmlns:a16="http://schemas.microsoft.com/office/drawing/2014/main" xmlns="" id="{E19E3B76-8ECB-55B1-220A-C239EEC5A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883" y="1558976"/>
            <a:ext cx="10193310" cy="4646951"/>
          </a:xfrm>
        </p:spPr>
        <p:txBody>
          <a:bodyPr rtlCol="0"/>
          <a:lstStyle>
            <a:defPPr>
              <a:defRPr lang="bg-BG"/>
            </a:defPPr>
          </a:lstStyle>
          <a:p>
            <a:pPr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Цел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3 за 2030 г. е "Да се осигури здраве и благополучие за всички във всички възрасти". Целта се стреми да гарантира, че всички хора имат достъп до качествени здравни услуги, включително превенция, лечение и рехабилитация на болести и наранявания, както и психично здраве. Целта включва също така насърчаване на здравословни начини на живот и борба със заболяванията, свързани с употребата на наркотици и алкохол. Целта се фокусира също така върху намаляване на материнската и детската смъртност, подобряване на здравното образование и насърчаване на научните изследвания в областта на здравеопазването. Това е от съществено значение за подобряване на качеството на живот на хората в световен мащаб и постигане на устойчиво развитие.</a:t>
            </a:r>
            <a:endParaRPr sz="2500" smtClean="0">
              <a:latin typeface="Times New Roman" pitchFamily="18" charset="0"/>
              <a:cs typeface="Times New Roman" pitchFamily="18" charset="0"/>
            </a:endParaRPr>
          </a:p>
          <a:p>
            <a:pPr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6227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43B8D3-9A08-F84C-9DD4-44948BA52D4B}" type="slidenum">
              <a:rPr lang="bg-BG" smtClean="0"/>
              <a:pPr rtl="0"/>
              <a:t>9</a:t>
            </a:fld>
            <a:endParaRPr lang="bg-BG" dirty="0"/>
          </a:p>
        </p:txBody>
      </p:sp>
      <p:pic>
        <p:nvPicPr>
          <p:cNvPr id="3074" name="Picture 2" descr="C:\Users\Satellite\Downloads\3-DOBRO-ZDRAVE-I-BLAGODENSTV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22529792_win32">
  <a:themeElements>
    <a:clrScheme name="Custom 19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FC2734"/>
      </a:hlink>
      <a:folHlink>
        <a:srgbClr val="42AAC7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68494331_TF22529792_Win32" id="{22625EC3-7B27-4F95-9BE8-7083CB79F6D6}" vid="{AECF63BA-9FE9-40EC-9C4A-DD88A3D8046F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65A588-1D2A-427C-AA32-A236D95C8F8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3441F37-C10B-49C7-9131-D813AD6E94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B0F111-FD6B-4279-A9B8-A9ADF2774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tf22529792_win32</Template>
  <TotalTime>0</TotalTime>
  <Words>2883</Words>
  <PresentationFormat>Custom</PresentationFormat>
  <Paragraphs>102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tf22529792_win32</vt:lpstr>
      <vt:lpstr>Цели на устойчиво развитие 2030г.</vt:lpstr>
      <vt:lpstr>Въведение</vt:lpstr>
      <vt:lpstr>История на ЦУР</vt:lpstr>
      <vt:lpstr>Цел 1 – Изкореняване на бедността </vt:lpstr>
      <vt:lpstr>Slide 5</vt:lpstr>
      <vt:lpstr>Цел 2 – Предотвратяване на глада</vt:lpstr>
      <vt:lpstr>Slide 7</vt:lpstr>
      <vt:lpstr>Цел 3 – Здраве и благополучие </vt:lpstr>
      <vt:lpstr>Slide 9</vt:lpstr>
      <vt:lpstr>Цел 4 – Качествено образование </vt:lpstr>
      <vt:lpstr>Slide 11</vt:lpstr>
      <vt:lpstr>Цел 5 – Равенство на половете</vt:lpstr>
      <vt:lpstr>Slide 13</vt:lpstr>
      <vt:lpstr>Цел 6 – Чиста вода и санитарни условия </vt:lpstr>
      <vt:lpstr>Slide 15</vt:lpstr>
      <vt:lpstr>Цел 7 – Чиста енергия </vt:lpstr>
      <vt:lpstr>Slide 17</vt:lpstr>
      <vt:lpstr>Цел 8 –Достоен труд и икономически растеж </vt:lpstr>
      <vt:lpstr>Slide 19</vt:lpstr>
      <vt:lpstr>Цел 9 – Промишленост, иновации и инфраструктора </vt:lpstr>
      <vt:lpstr>Slide 21</vt:lpstr>
      <vt:lpstr>Цел 10 – Намаляване на неравенствата </vt:lpstr>
      <vt:lpstr>Slide 23</vt:lpstr>
      <vt:lpstr>Цел 11 – Устойчиви градове и общини </vt:lpstr>
      <vt:lpstr>Slide 25</vt:lpstr>
      <vt:lpstr>Цел 12 – Отворено потребление и производство </vt:lpstr>
      <vt:lpstr>Slide 27</vt:lpstr>
      <vt:lpstr>Цел 13 – Борба с климатичните промени </vt:lpstr>
      <vt:lpstr>Slide 29</vt:lpstr>
      <vt:lpstr>Цел 14 – Живот под водата </vt:lpstr>
      <vt:lpstr>Slide 31</vt:lpstr>
      <vt:lpstr>Цел 15 – Живот под земята </vt:lpstr>
      <vt:lpstr>Slide 33</vt:lpstr>
      <vt:lpstr>Цел 16 – Мир, справедливост и силни институции </vt:lpstr>
      <vt:lpstr>Slide 35</vt:lpstr>
      <vt:lpstr>Цел 17 – Партньорства за целите </vt:lpstr>
      <vt:lpstr>Slide 37</vt:lpstr>
      <vt:lpstr>Резюме</vt:lpstr>
      <vt:lpstr>Благодаря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2023-05-15T13:42:07Z</dcterms:created>
  <dcterms:modified xsi:type="dcterms:W3CDTF">2023-05-15T19:31:54Z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