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80C1648E-D071-EBFC-29E6-FE987191F5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bg-BG"/>
              <a:t>Редакт. стил загл. образец</a:t>
            </a:r>
            <a:endParaRPr lang="en-GB"/>
          </a:p>
        </p:txBody>
      </p:sp>
      <p:sp>
        <p:nvSpPr>
          <p:cNvPr id="3" name="Подзаглавие 2">
            <a:extLst>
              <a:ext uri="{FF2B5EF4-FFF2-40B4-BE49-F238E27FC236}">
                <a16:creationId xmlns:a16="http://schemas.microsoft.com/office/drawing/2014/main" id="{B1FEA916-4678-9AC7-88F4-B6554CD610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bg-BG"/>
              <a:t>Щракнете, за да редактирате стила на подзаглавието в образеца</a:t>
            </a:r>
            <a:endParaRPr lang="en-GB"/>
          </a:p>
        </p:txBody>
      </p:sp>
      <p:sp>
        <p:nvSpPr>
          <p:cNvPr id="4" name="Контейнер за дата 3">
            <a:extLst>
              <a:ext uri="{FF2B5EF4-FFF2-40B4-BE49-F238E27FC236}">
                <a16:creationId xmlns:a16="http://schemas.microsoft.com/office/drawing/2014/main" id="{D702A25F-6093-2BA8-56AD-F4A8C00EC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C9E0E-9385-4411-8394-65E48FD15CD5}" type="datetimeFigureOut">
              <a:rPr lang="en-GB" smtClean="0"/>
              <a:t>20/06/2023</a:t>
            </a:fld>
            <a:endParaRPr lang="en-GB"/>
          </a:p>
        </p:txBody>
      </p:sp>
      <p:sp>
        <p:nvSpPr>
          <p:cNvPr id="5" name="Контейнер за долния колонтитул 4">
            <a:extLst>
              <a:ext uri="{FF2B5EF4-FFF2-40B4-BE49-F238E27FC236}">
                <a16:creationId xmlns:a16="http://schemas.microsoft.com/office/drawing/2014/main" id="{5D4D332D-6FB5-4ABC-EA48-AF11171CD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Контейнер за номер на слайда 5">
            <a:extLst>
              <a:ext uri="{FF2B5EF4-FFF2-40B4-BE49-F238E27FC236}">
                <a16:creationId xmlns:a16="http://schemas.microsoft.com/office/drawing/2014/main" id="{0965D42E-C183-190C-911B-88B3DAB22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39769-97B7-472D-AB34-9B3C32901D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0269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7703D060-6F92-A50A-CC78-6E7474578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GB"/>
          </a:p>
        </p:txBody>
      </p:sp>
      <p:sp>
        <p:nvSpPr>
          <p:cNvPr id="3" name="Контейнер за вертикален текст 2">
            <a:extLst>
              <a:ext uri="{FF2B5EF4-FFF2-40B4-BE49-F238E27FC236}">
                <a16:creationId xmlns:a16="http://schemas.microsoft.com/office/drawing/2014/main" id="{C22D8EA7-F78D-9BC3-E211-0C2C0FD927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GB"/>
          </a:p>
        </p:txBody>
      </p:sp>
      <p:sp>
        <p:nvSpPr>
          <p:cNvPr id="4" name="Контейнер за дата 3">
            <a:extLst>
              <a:ext uri="{FF2B5EF4-FFF2-40B4-BE49-F238E27FC236}">
                <a16:creationId xmlns:a16="http://schemas.microsoft.com/office/drawing/2014/main" id="{3AD75DF8-9DF7-16F5-C1F1-2A997A9B7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C9E0E-9385-4411-8394-65E48FD15CD5}" type="datetimeFigureOut">
              <a:rPr lang="en-GB" smtClean="0"/>
              <a:t>20/06/2023</a:t>
            </a:fld>
            <a:endParaRPr lang="en-GB"/>
          </a:p>
        </p:txBody>
      </p:sp>
      <p:sp>
        <p:nvSpPr>
          <p:cNvPr id="5" name="Контейнер за долния колонтитул 4">
            <a:extLst>
              <a:ext uri="{FF2B5EF4-FFF2-40B4-BE49-F238E27FC236}">
                <a16:creationId xmlns:a16="http://schemas.microsoft.com/office/drawing/2014/main" id="{995CEBC5-2191-EDE7-1CD7-5D17C13CF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Контейнер за номер на слайда 5">
            <a:extLst>
              <a:ext uri="{FF2B5EF4-FFF2-40B4-BE49-F238E27FC236}">
                <a16:creationId xmlns:a16="http://schemas.microsoft.com/office/drawing/2014/main" id="{09087A26-E269-1724-085C-0CC3F883E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39769-97B7-472D-AB34-9B3C32901D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784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>
            <a:extLst>
              <a:ext uri="{FF2B5EF4-FFF2-40B4-BE49-F238E27FC236}">
                <a16:creationId xmlns:a16="http://schemas.microsoft.com/office/drawing/2014/main" id="{06C98A57-0D22-CBA1-6BF1-5219EC31B9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bg-BG"/>
              <a:t>Редакт. стил загл. образец</a:t>
            </a:r>
            <a:endParaRPr lang="en-GB"/>
          </a:p>
        </p:txBody>
      </p:sp>
      <p:sp>
        <p:nvSpPr>
          <p:cNvPr id="3" name="Контейнер за вертикален текст 2">
            <a:extLst>
              <a:ext uri="{FF2B5EF4-FFF2-40B4-BE49-F238E27FC236}">
                <a16:creationId xmlns:a16="http://schemas.microsoft.com/office/drawing/2014/main" id="{E58F179A-8509-9FAB-A133-C650185F5F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GB"/>
          </a:p>
        </p:txBody>
      </p:sp>
      <p:sp>
        <p:nvSpPr>
          <p:cNvPr id="4" name="Контейнер за дата 3">
            <a:extLst>
              <a:ext uri="{FF2B5EF4-FFF2-40B4-BE49-F238E27FC236}">
                <a16:creationId xmlns:a16="http://schemas.microsoft.com/office/drawing/2014/main" id="{70FE72F3-74B5-53AB-E0F5-AC984507D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C9E0E-9385-4411-8394-65E48FD15CD5}" type="datetimeFigureOut">
              <a:rPr lang="en-GB" smtClean="0"/>
              <a:t>20/06/2023</a:t>
            </a:fld>
            <a:endParaRPr lang="en-GB"/>
          </a:p>
        </p:txBody>
      </p:sp>
      <p:sp>
        <p:nvSpPr>
          <p:cNvPr id="5" name="Контейнер за долния колонтитул 4">
            <a:extLst>
              <a:ext uri="{FF2B5EF4-FFF2-40B4-BE49-F238E27FC236}">
                <a16:creationId xmlns:a16="http://schemas.microsoft.com/office/drawing/2014/main" id="{78DD07CA-266C-EA38-9783-E93DA89C3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Контейнер за номер на слайда 5">
            <a:extLst>
              <a:ext uri="{FF2B5EF4-FFF2-40B4-BE49-F238E27FC236}">
                <a16:creationId xmlns:a16="http://schemas.microsoft.com/office/drawing/2014/main" id="{A4AB414D-F997-51B6-C3A1-17A140F7C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39769-97B7-472D-AB34-9B3C32901D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4574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3821B41D-2E3F-4A6F-F068-BC170857B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GB"/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870B2479-5338-A985-A7D4-EF45D2649D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GB"/>
          </a:p>
        </p:txBody>
      </p:sp>
      <p:sp>
        <p:nvSpPr>
          <p:cNvPr id="4" name="Контейнер за дата 3">
            <a:extLst>
              <a:ext uri="{FF2B5EF4-FFF2-40B4-BE49-F238E27FC236}">
                <a16:creationId xmlns:a16="http://schemas.microsoft.com/office/drawing/2014/main" id="{32BF621C-B64A-F4C2-6B27-138D06D20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C9E0E-9385-4411-8394-65E48FD15CD5}" type="datetimeFigureOut">
              <a:rPr lang="en-GB" smtClean="0"/>
              <a:t>20/06/2023</a:t>
            </a:fld>
            <a:endParaRPr lang="en-GB"/>
          </a:p>
        </p:txBody>
      </p:sp>
      <p:sp>
        <p:nvSpPr>
          <p:cNvPr id="5" name="Контейнер за долния колонтитул 4">
            <a:extLst>
              <a:ext uri="{FF2B5EF4-FFF2-40B4-BE49-F238E27FC236}">
                <a16:creationId xmlns:a16="http://schemas.microsoft.com/office/drawing/2014/main" id="{34C220D8-8164-2AA7-2D5D-087077269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Контейнер за номер на слайда 5">
            <a:extLst>
              <a:ext uri="{FF2B5EF4-FFF2-40B4-BE49-F238E27FC236}">
                <a16:creationId xmlns:a16="http://schemas.microsoft.com/office/drawing/2014/main" id="{225051AE-F70E-8E5F-DBC2-2BE9284B0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39769-97B7-472D-AB34-9B3C32901D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2759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разд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4B9884EC-E869-3D60-12C8-9AB55A1D3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bg-BG"/>
              <a:t>Редакт. стил загл. образец</a:t>
            </a:r>
            <a:endParaRPr lang="en-GB"/>
          </a:p>
        </p:txBody>
      </p:sp>
      <p:sp>
        <p:nvSpPr>
          <p:cNvPr id="3" name="Текстов контейнер 2">
            <a:extLst>
              <a:ext uri="{FF2B5EF4-FFF2-40B4-BE49-F238E27FC236}">
                <a16:creationId xmlns:a16="http://schemas.microsoft.com/office/drawing/2014/main" id="{D7504411-BBAF-630A-CA9F-C385B8C6B6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дата 3">
            <a:extLst>
              <a:ext uri="{FF2B5EF4-FFF2-40B4-BE49-F238E27FC236}">
                <a16:creationId xmlns:a16="http://schemas.microsoft.com/office/drawing/2014/main" id="{57950AF9-8A5A-C9BF-D41D-A08DE8AAB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C9E0E-9385-4411-8394-65E48FD15CD5}" type="datetimeFigureOut">
              <a:rPr lang="en-GB" smtClean="0"/>
              <a:t>20/06/2023</a:t>
            </a:fld>
            <a:endParaRPr lang="en-GB"/>
          </a:p>
        </p:txBody>
      </p:sp>
      <p:sp>
        <p:nvSpPr>
          <p:cNvPr id="5" name="Контейнер за долния колонтитул 4">
            <a:extLst>
              <a:ext uri="{FF2B5EF4-FFF2-40B4-BE49-F238E27FC236}">
                <a16:creationId xmlns:a16="http://schemas.microsoft.com/office/drawing/2014/main" id="{F3398204-E236-7E33-E556-1B738C12D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Контейнер за номер на слайда 5">
            <a:extLst>
              <a:ext uri="{FF2B5EF4-FFF2-40B4-BE49-F238E27FC236}">
                <a16:creationId xmlns:a16="http://schemas.microsoft.com/office/drawing/2014/main" id="{F41D1F0E-C1E4-AE63-8D67-7605A392A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39769-97B7-472D-AB34-9B3C32901D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7634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DD7354A7-2BC5-2D34-45B7-696777416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GB"/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81B04317-5F0F-3419-78BF-A0ED64C445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GB"/>
          </a:p>
        </p:txBody>
      </p:sp>
      <p:sp>
        <p:nvSpPr>
          <p:cNvPr id="4" name="Контейнер за съдържание 3">
            <a:extLst>
              <a:ext uri="{FF2B5EF4-FFF2-40B4-BE49-F238E27FC236}">
                <a16:creationId xmlns:a16="http://schemas.microsoft.com/office/drawing/2014/main" id="{E03FA29A-C04D-582D-F0FC-18C5E35529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GB"/>
          </a:p>
        </p:txBody>
      </p:sp>
      <p:sp>
        <p:nvSpPr>
          <p:cNvPr id="5" name="Контейнер за дата 4">
            <a:extLst>
              <a:ext uri="{FF2B5EF4-FFF2-40B4-BE49-F238E27FC236}">
                <a16:creationId xmlns:a16="http://schemas.microsoft.com/office/drawing/2014/main" id="{B12050B3-5A7F-5450-7920-FB1C78D82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C9E0E-9385-4411-8394-65E48FD15CD5}" type="datetimeFigureOut">
              <a:rPr lang="en-GB" smtClean="0"/>
              <a:t>20/06/2023</a:t>
            </a:fld>
            <a:endParaRPr lang="en-GB"/>
          </a:p>
        </p:txBody>
      </p:sp>
      <p:sp>
        <p:nvSpPr>
          <p:cNvPr id="6" name="Контейнер за долния колонтитул 5">
            <a:extLst>
              <a:ext uri="{FF2B5EF4-FFF2-40B4-BE49-F238E27FC236}">
                <a16:creationId xmlns:a16="http://schemas.microsoft.com/office/drawing/2014/main" id="{4C84CA8B-3451-B2FD-127A-EDC2219A9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Контейнер за номер на слайда 6">
            <a:extLst>
              <a:ext uri="{FF2B5EF4-FFF2-40B4-BE49-F238E27FC236}">
                <a16:creationId xmlns:a16="http://schemas.microsoft.com/office/drawing/2014/main" id="{F5620628-9FE1-CCF6-B625-E04E3FC9F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39769-97B7-472D-AB34-9B3C32901D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507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6CE57E25-5D27-2071-CEE2-0F355F993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bg-BG"/>
              <a:t>Редакт. стил загл. образец</a:t>
            </a:r>
            <a:endParaRPr lang="en-GB"/>
          </a:p>
        </p:txBody>
      </p:sp>
      <p:sp>
        <p:nvSpPr>
          <p:cNvPr id="3" name="Текстов контейнер 2">
            <a:extLst>
              <a:ext uri="{FF2B5EF4-FFF2-40B4-BE49-F238E27FC236}">
                <a16:creationId xmlns:a16="http://schemas.microsoft.com/office/drawing/2014/main" id="{A9375C76-177B-DC1D-2964-0FE673239B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съдържание 3">
            <a:extLst>
              <a:ext uri="{FF2B5EF4-FFF2-40B4-BE49-F238E27FC236}">
                <a16:creationId xmlns:a16="http://schemas.microsoft.com/office/drawing/2014/main" id="{BBB96F03-1CFA-5385-FB9D-1197B69FA8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GB"/>
          </a:p>
        </p:txBody>
      </p:sp>
      <p:sp>
        <p:nvSpPr>
          <p:cNvPr id="5" name="Текстов контейнер 4">
            <a:extLst>
              <a:ext uri="{FF2B5EF4-FFF2-40B4-BE49-F238E27FC236}">
                <a16:creationId xmlns:a16="http://schemas.microsoft.com/office/drawing/2014/main" id="{F38CCCD1-16D5-31B6-4930-90A9EE9B2D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6" name="Контейнер за съдържание 5">
            <a:extLst>
              <a:ext uri="{FF2B5EF4-FFF2-40B4-BE49-F238E27FC236}">
                <a16:creationId xmlns:a16="http://schemas.microsoft.com/office/drawing/2014/main" id="{94ED6320-28AC-8200-8919-67986F88A7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GB"/>
          </a:p>
        </p:txBody>
      </p:sp>
      <p:sp>
        <p:nvSpPr>
          <p:cNvPr id="7" name="Контейнер за дата 6">
            <a:extLst>
              <a:ext uri="{FF2B5EF4-FFF2-40B4-BE49-F238E27FC236}">
                <a16:creationId xmlns:a16="http://schemas.microsoft.com/office/drawing/2014/main" id="{9CA4C519-2E78-7B02-91C2-CF25C44E5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C9E0E-9385-4411-8394-65E48FD15CD5}" type="datetimeFigureOut">
              <a:rPr lang="en-GB" smtClean="0"/>
              <a:t>20/06/2023</a:t>
            </a:fld>
            <a:endParaRPr lang="en-GB"/>
          </a:p>
        </p:txBody>
      </p:sp>
      <p:sp>
        <p:nvSpPr>
          <p:cNvPr id="8" name="Контейнер за долния колонтитул 7">
            <a:extLst>
              <a:ext uri="{FF2B5EF4-FFF2-40B4-BE49-F238E27FC236}">
                <a16:creationId xmlns:a16="http://schemas.microsoft.com/office/drawing/2014/main" id="{DEEF86FA-C227-8F8A-DF4D-5788EF24B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Контейнер за номер на слайда 8">
            <a:extLst>
              <a:ext uri="{FF2B5EF4-FFF2-40B4-BE49-F238E27FC236}">
                <a16:creationId xmlns:a16="http://schemas.microsoft.com/office/drawing/2014/main" id="{1BC784B1-F785-73A3-B7F0-624C3DCBA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39769-97B7-472D-AB34-9B3C32901D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8739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798FD29E-0109-71B9-3AF7-73DB1B84A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GB"/>
          </a:p>
        </p:txBody>
      </p:sp>
      <p:sp>
        <p:nvSpPr>
          <p:cNvPr id="3" name="Контейнер за дата 2">
            <a:extLst>
              <a:ext uri="{FF2B5EF4-FFF2-40B4-BE49-F238E27FC236}">
                <a16:creationId xmlns:a16="http://schemas.microsoft.com/office/drawing/2014/main" id="{94F7DF79-F5D9-2A41-5343-D67743572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C9E0E-9385-4411-8394-65E48FD15CD5}" type="datetimeFigureOut">
              <a:rPr lang="en-GB" smtClean="0"/>
              <a:t>20/06/2023</a:t>
            </a:fld>
            <a:endParaRPr lang="en-GB"/>
          </a:p>
        </p:txBody>
      </p:sp>
      <p:sp>
        <p:nvSpPr>
          <p:cNvPr id="4" name="Контейнер за долния колонтитул 3">
            <a:extLst>
              <a:ext uri="{FF2B5EF4-FFF2-40B4-BE49-F238E27FC236}">
                <a16:creationId xmlns:a16="http://schemas.microsoft.com/office/drawing/2014/main" id="{FA2E5F6E-140F-C138-6316-D58B72EDD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Контейнер за номер на слайда 4">
            <a:extLst>
              <a:ext uri="{FF2B5EF4-FFF2-40B4-BE49-F238E27FC236}">
                <a16:creationId xmlns:a16="http://schemas.microsoft.com/office/drawing/2014/main" id="{8FCF2797-3505-403D-FB27-3052BCA21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39769-97B7-472D-AB34-9B3C32901D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5924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>
            <a:extLst>
              <a:ext uri="{FF2B5EF4-FFF2-40B4-BE49-F238E27FC236}">
                <a16:creationId xmlns:a16="http://schemas.microsoft.com/office/drawing/2014/main" id="{3B23A13F-696D-86BC-87F1-30311D1AF6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C9E0E-9385-4411-8394-65E48FD15CD5}" type="datetimeFigureOut">
              <a:rPr lang="en-GB" smtClean="0"/>
              <a:t>20/06/2023</a:t>
            </a:fld>
            <a:endParaRPr lang="en-GB"/>
          </a:p>
        </p:txBody>
      </p:sp>
      <p:sp>
        <p:nvSpPr>
          <p:cNvPr id="3" name="Контейнер за долния колонтитул 2">
            <a:extLst>
              <a:ext uri="{FF2B5EF4-FFF2-40B4-BE49-F238E27FC236}">
                <a16:creationId xmlns:a16="http://schemas.microsoft.com/office/drawing/2014/main" id="{2821B1DC-83E9-4CF9-32A8-E4EBC3F47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Контейнер за номер на слайда 3">
            <a:extLst>
              <a:ext uri="{FF2B5EF4-FFF2-40B4-BE49-F238E27FC236}">
                <a16:creationId xmlns:a16="http://schemas.microsoft.com/office/drawing/2014/main" id="{27415F43-8D32-C37D-C924-C422B2926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39769-97B7-472D-AB34-9B3C32901D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1112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BE40A77F-E276-F048-B860-D00C202C1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/>
              <a:t>Редакт. стил загл. образец</a:t>
            </a:r>
            <a:endParaRPr lang="en-GB"/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9806D3BF-7513-2A8B-F6B1-0947A03614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GB"/>
          </a:p>
        </p:txBody>
      </p:sp>
      <p:sp>
        <p:nvSpPr>
          <p:cNvPr id="4" name="Текстов контейнер 3">
            <a:extLst>
              <a:ext uri="{FF2B5EF4-FFF2-40B4-BE49-F238E27FC236}">
                <a16:creationId xmlns:a16="http://schemas.microsoft.com/office/drawing/2014/main" id="{7E9127CA-8E4F-435E-3B2B-EF9A61B224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>
            <a:extLst>
              <a:ext uri="{FF2B5EF4-FFF2-40B4-BE49-F238E27FC236}">
                <a16:creationId xmlns:a16="http://schemas.microsoft.com/office/drawing/2014/main" id="{7BE7AD62-71C0-C6FB-78FC-E7E1F3BF3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C9E0E-9385-4411-8394-65E48FD15CD5}" type="datetimeFigureOut">
              <a:rPr lang="en-GB" smtClean="0"/>
              <a:t>20/06/2023</a:t>
            </a:fld>
            <a:endParaRPr lang="en-GB"/>
          </a:p>
        </p:txBody>
      </p:sp>
      <p:sp>
        <p:nvSpPr>
          <p:cNvPr id="6" name="Контейнер за долния колонтитул 5">
            <a:extLst>
              <a:ext uri="{FF2B5EF4-FFF2-40B4-BE49-F238E27FC236}">
                <a16:creationId xmlns:a16="http://schemas.microsoft.com/office/drawing/2014/main" id="{3376C6D5-ACBD-9DC4-82E7-1FFC25186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Контейнер за номер на слайда 6">
            <a:extLst>
              <a:ext uri="{FF2B5EF4-FFF2-40B4-BE49-F238E27FC236}">
                <a16:creationId xmlns:a16="http://schemas.microsoft.com/office/drawing/2014/main" id="{B744C483-08FD-5A5B-9B67-87953E23D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39769-97B7-472D-AB34-9B3C32901D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0132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AF3A3529-DE6D-12DC-E2E8-D2984AEEF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/>
              <a:t>Редакт. стил загл. образец</a:t>
            </a:r>
            <a:endParaRPr lang="en-GB"/>
          </a:p>
        </p:txBody>
      </p:sp>
      <p:sp>
        <p:nvSpPr>
          <p:cNvPr id="3" name="Контейнер за картина 2">
            <a:extLst>
              <a:ext uri="{FF2B5EF4-FFF2-40B4-BE49-F238E27FC236}">
                <a16:creationId xmlns:a16="http://schemas.microsoft.com/office/drawing/2014/main" id="{814F1C7C-08BD-7E71-AF76-51E755566F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Текстов контейнер 3">
            <a:extLst>
              <a:ext uri="{FF2B5EF4-FFF2-40B4-BE49-F238E27FC236}">
                <a16:creationId xmlns:a16="http://schemas.microsoft.com/office/drawing/2014/main" id="{3701470E-A41C-DF69-869D-BFC061A730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>
            <a:extLst>
              <a:ext uri="{FF2B5EF4-FFF2-40B4-BE49-F238E27FC236}">
                <a16:creationId xmlns:a16="http://schemas.microsoft.com/office/drawing/2014/main" id="{0200B20F-AC6C-EFAF-03B2-50CB04C42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C9E0E-9385-4411-8394-65E48FD15CD5}" type="datetimeFigureOut">
              <a:rPr lang="en-GB" smtClean="0"/>
              <a:t>20/06/2023</a:t>
            </a:fld>
            <a:endParaRPr lang="en-GB"/>
          </a:p>
        </p:txBody>
      </p:sp>
      <p:sp>
        <p:nvSpPr>
          <p:cNvPr id="6" name="Контейнер за долния колонтитул 5">
            <a:extLst>
              <a:ext uri="{FF2B5EF4-FFF2-40B4-BE49-F238E27FC236}">
                <a16:creationId xmlns:a16="http://schemas.microsoft.com/office/drawing/2014/main" id="{4C06ADDD-153D-47A8-B8DF-B4C33C7DC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Контейнер за номер на слайда 6">
            <a:extLst>
              <a:ext uri="{FF2B5EF4-FFF2-40B4-BE49-F238E27FC236}">
                <a16:creationId xmlns:a16="http://schemas.microsoft.com/office/drawing/2014/main" id="{42850170-882E-4444-8A7F-BA9D81123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39769-97B7-472D-AB34-9B3C32901D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996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заглавие 1">
            <a:extLst>
              <a:ext uri="{FF2B5EF4-FFF2-40B4-BE49-F238E27FC236}">
                <a16:creationId xmlns:a16="http://schemas.microsoft.com/office/drawing/2014/main" id="{FD85EF30-9A7E-9826-BEAA-733D93568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/>
              <a:t>Редакт. стил загл. образец</a:t>
            </a:r>
            <a:endParaRPr lang="en-GB"/>
          </a:p>
        </p:txBody>
      </p:sp>
      <p:sp>
        <p:nvSpPr>
          <p:cNvPr id="3" name="Текстов контейнер 2">
            <a:extLst>
              <a:ext uri="{FF2B5EF4-FFF2-40B4-BE49-F238E27FC236}">
                <a16:creationId xmlns:a16="http://schemas.microsoft.com/office/drawing/2014/main" id="{A01C23F0-DC91-272C-FE72-CC7A86E305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GB"/>
          </a:p>
        </p:txBody>
      </p:sp>
      <p:sp>
        <p:nvSpPr>
          <p:cNvPr id="4" name="Контейнер за дата 3">
            <a:extLst>
              <a:ext uri="{FF2B5EF4-FFF2-40B4-BE49-F238E27FC236}">
                <a16:creationId xmlns:a16="http://schemas.microsoft.com/office/drawing/2014/main" id="{ABF424F5-A2B4-C5A8-1406-83419F55AF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8C9E0E-9385-4411-8394-65E48FD15CD5}" type="datetimeFigureOut">
              <a:rPr lang="en-GB" smtClean="0"/>
              <a:t>20/06/2023</a:t>
            </a:fld>
            <a:endParaRPr lang="en-GB"/>
          </a:p>
        </p:txBody>
      </p:sp>
      <p:sp>
        <p:nvSpPr>
          <p:cNvPr id="5" name="Контейнер за долния колонтитул 4">
            <a:extLst>
              <a:ext uri="{FF2B5EF4-FFF2-40B4-BE49-F238E27FC236}">
                <a16:creationId xmlns:a16="http://schemas.microsoft.com/office/drawing/2014/main" id="{9C3C667C-F04D-BD12-A656-3794A31E83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Контейнер за номер на слайда 5">
            <a:extLst>
              <a:ext uri="{FF2B5EF4-FFF2-40B4-BE49-F238E27FC236}">
                <a16:creationId xmlns:a16="http://schemas.microsoft.com/office/drawing/2014/main" id="{69F32EF8-AAAA-2551-4791-FB4B94C5D9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739769-97B7-472D-AB34-9B3C32901D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9558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DCA06953-5681-E4C6-7A6F-5551F9FF05C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Подзаглавие 2">
            <a:extLst>
              <a:ext uri="{FF2B5EF4-FFF2-40B4-BE49-F238E27FC236}">
                <a16:creationId xmlns:a16="http://schemas.microsoft.com/office/drawing/2014/main" id="{D37FFEC2-D5C2-8D34-42E6-7D18DB482F3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Картина 4" descr="Картина, която съдържа текст, дрехи, екранна снимка, мъж&#10;&#10;Описанието е генерирано автоматично">
            <a:extLst>
              <a:ext uri="{FF2B5EF4-FFF2-40B4-BE49-F238E27FC236}">
                <a16:creationId xmlns:a16="http://schemas.microsoft.com/office/drawing/2014/main" id="{69791108-14CA-1708-DC06-D4172FA10A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2391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C567996E-DB69-3092-5354-0362BBDF8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Картина 4" descr="Картина, която съдържа текст, екранна снимка, Шрифт&#10;&#10;Описанието е генерирано автоматично">
            <a:extLst>
              <a:ext uri="{FF2B5EF4-FFF2-40B4-BE49-F238E27FC236}">
                <a16:creationId xmlns:a16="http://schemas.microsoft.com/office/drawing/2014/main" id="{6228E6FC-4726-3630-6B2F-F9DECFE3DF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419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2AA79DE7-EDDD-CFF6-E552-7AE672CD5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Контейнер за съдържание 4" descr="Картина, която съдържа текст, екранна снимка, Онлайн реклама, графичен дизайн&#10;&#10;Описанието е генерирано автоматично">
            <a:extLst>
              <a:ext uri="{FF2B5EF4-FFF2-40B4-BE49-F238E27FC236}">
                <a16:creationId xmlns:a16="http://schemas.microsoft.com/office/drawing/2014/main" id="{8D413E61-EDE6-2236-4911-D40F0F4D54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83" y="0"/>
            <a:ext cx="11990213" cy="6744495"/>
          </a:xfrm>
        </p:spPr>
      </p:pic>
    </p:spTree>
    <p:extLst>
      <p:ext uri="{BB962C8B-B14F-4D97-AF65-F5344CB8AC3E}">
        <p14:creationId xmlns:p14="http://schemas.microsoft.com/office/powerpoint/2010/main" val="35687146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77D6A476-54CF-7542-F582-33F8818F1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Контейнер за съдържание 4" descr="Картина, която съдържа текст, екранна снимка, Шрифт, диаграма&#10;&#10;Описанието е генерирано автоматично">
            <a:extLst>
              <a:ext uri="{FF2B5EF4-FFF2-40B4-BE49-F238E27FC236}">
                <a16:creationId xmlns:a16="http://schemas.microsoft.com/office/drawing/2014/main" id="{4C5AECEC-0F27-20DA-E368-A293C375B2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6768058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4F81AE7C-FA7A-0315-58AD-039C3005A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Картина 4" descr="Картина, която съдържа дрехи, обувки, текст, мъж&#10;&#10;Описанието е генерирано автоматично">
            <a:extLst>
              <a:ext uri="{FF2B5EF4-FFF2-40B4-BE49-F238E27FC236}">
                <a16:creationId xmlns:a16="http://schemas.microsoft.com/office/drawing/2014/main" id="{2774A0ED-4282-E228-28EB-6BA18A085D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7748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46501DFC-534A-9F75-3698-D116BC8FF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Картина 4" descr="Картина, която съдържа текст, обувки, дрехи, човек&#10;&#10;Описанието е генерирано автоматично">
            <a:extLst>
              <a:ext uri="{FF2B5EF4-FFF2-40B4-BE49-F238E27FC236}">
                <a16:creationId xmlns:a16="http://schemas.microsoft.com/office/drawing/2014/main" id="{A67D6DAC-4CC0-E31B-2305-A5CADB3886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9855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232B5AA0-65E9-89B1-7D57-5C04B0E5B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Картина 4" descr="Картина, която съдържа обувки, дрехи, текст, човек&#10;&#10;Описанието е генерирано автоматично">
            <a:extLst>
              <a:ext uri="{FF2B5EF4-FFF2-40B4-BE49-F238E27FC236}">
                <a16:creationId xmlns:a16="http://schemas.microsoft.com/office/drawing/2014/main" id="{7CC28153-6CCC-7301-7151-4709968DD6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8944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59455AAA-7E22-1367-540A-0A0398962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Картина 4" descr="Картина, която съдържа текст, екранна снимка, Мобилен телефон&#10;&#10;Описанието е генерирано автоматично">
            <a:extLst>
              <a:ext uri="{FF2B5EF4-FFF2-40B4-BE49-F238E27FC236}">
                <a16:creationId xmlns:a16="http://schemas.microsoft.com/office/drawing/2014/main" id="{5CAB75C8-0AB4-25B2-0270-B143E8D403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161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8DCBE45F-14A6-360E-3EAC-2910F2281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Картина 4" descr="Картина, която съдържа екранна снимка, текст, мотив, монохромен&#10;&#10;Описанието е генерирано автоматично">
            <a:extLst>
              <a:ext uri="{FF2B5EF4-FFF2-40B4-BE49-F238E27FC236}">
                <a16:creationId xmlns:a16="http://schemas.microsoft.com/office/drawing/2014/main" id="{795BF765-9F5B-667A-C5AB-7BEDC7D83D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9691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00747561-74AE-92F7-DF21-7965A300B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Картина 4" descr="Картина, която съдържа текст, екранна снимка, Мобилен телефон, Шрифт&#10;&#10;Описанието е генерирано автоматично">
            <a:extLst>
              <a:ext uri="{FF2B5EF4-FFF2-40B4-BE49-F238E27FC236}">
                <a16:creationId xmlns:a16="http://schemas.microsoft.com/office/drawing/2014/main" id="{A0511549-7C81-F2BD-674C-DAE2AB087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5109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на Office">
  <a:themeElements>
    <a:clrScheme name="О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Широк екран</PresentationFormat>
  <Paragraphs>0</Paragraphs>
  <Slides>10</Slides>
  <Notes>0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Тема на Office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PowerPoint</dc:title>
  <dc:creator>Вероника Д. Цонева</dc:creator>
  <cp:lastModifiedBy>Вероника Д. Цонева</cp:lastModifiedBy>
  <cp:revision>1</cp:revision>
  <dcterms:created xsi:type="dcterms:W3CDTF">2023-06-20T13:18:52Z</dcterms:created>
  <dcterms:modified xsi:type="dcterms:W3CDTF">2023-06-20T13:24:24Z</dcterms:modified>
</cp:coreProperties>
</file>