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302" r:id="rId4"/>
    <p:sldId id="259" r:id="rId5"/>
    <p:sldId id="264" r:id="rId6"/>
    <p:sldId id="299" r:id="rId7"/>
    <p:sldId id="303" r:id="rId8"/>
    <p:sldId id="263" r:id="rId9"/>
    <p:sldId id="296" r:id="rId10"/>
    <p:sldId id="301" r:id="rId11"/>
    <p:sldId id="297" r:id="rId12"/>
    <p:sldId id="298" r:id="rId13"/>
    <p:sldId id="300" r:id="rId14"/>
    <p:sldId id="260" r:id="rId15"/>
    <p:sldId id="295" r:id="rId16"/>
  </p:sldIdLst>
  <p:sldSz cx="9144000" cy="5143500" type="screen16x9"/>
  <p:notesSz cx="6858000" cy="9144000"/>
  <p:embeddedFontLst>
    <p:embeddedFont>
      <p:font typeface="Miriam Libre" charset="-79"/>
      <p:regular r:id="rId18"/>
      <p:bold r:id="rId19"/>
    </p:embeddedFont>
    <p:embeddedFont>
      <p:font typeface="Barlow" charset="0"/>
      <p:regular r:id="rId20"/>
      <p:bold r:id="rId21"/>
      <p:italic r:id="rId22"/>
      <p:boldItalic r:id="rId23"/>
    </p:embeddedFont>
    <p:embeddedFont>
      <p:font typeface="Barlow Light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5908D26-7AD2-4BE2-8D46-7E80C61A5C3D}">
  <a:tblStyle styleId="{D5908D26-7AD2-4BE2-8D46-7E80C61A5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EC53F3-C09D-45E3-81C7-79E32D511B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si.b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43108" y="1357304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Калкулатори на инфлацията </a:t>
            </a:r>
            <a:endParaRPr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4500576"/>
            <a:ext cx="560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u="sng" dirty="0" smtClean="0">
                <a:latin typeface="Times New Roman" pitchFamily="18" charset="0"/>
                <a:cs typeface="Times New Roman" pitchFamily="18" charset="0"/>
              </a:rPr>
              <a:t>Теодора Матейна 11Е – Национална финансово – стопанска гимназия </a:t>
            </a:r>
            <a:endParaRPr lang="bg-BG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296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2023г.</a:t>
            </a:r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4100" name="Picture 4" descr="C:\Users\Satellite\Downloads\изтеглен фай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34"/>
            <a:ext cx="4429156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Users\Satellite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6"/>
            <a:ext cx="4429156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142858"/>
            <a:ext cx="5138700" cy="857400"/>
          </a:xfrm>
        </p:spPr>
        <p:txBody>
          <a:bodyPr/>
          <a:lstStyle/>
          <a:p>
            <a: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Ограничения на калкулатора на инфлация на НСИ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142844" y="1000114"/>
            <a:ext cx="58579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Калкулаторът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инфлацията на НСИ има някои ограничения, които е важно да се имат предвид: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Ограничено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покритие на стоки и услуги - Индексът на потребителските цени на НСИ покрива само определен брой стоки и услуги, които са репрезентативни за конкретния период. Това означава, че може да има други стоки и услуги, които не са включени в изчисленията.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Разлики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индивидуалните потребителски покупки - Индексът на потребителските цени на НСИ се базира на типичните или средните покупки на потребителите. Това означава, че може да има разлики в инфлационните тенденции за различните групи потребители, които правят индивидуални покупки, отличаващи се от типичните.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14282" y="214296"/>
            <a:ext cx="57864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Непълна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адаптация към специфичните потребности - Калкулаторът на инфлацията на НСИ е предназначен да отговаря на общи потребности за анализ на инфлационни тенденции в страната. Той може да не отговаря на специфични потребности или условия на даден бизнес или индивидуален потребител.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Влияние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метода на измерване - Методът, използван от НСИ за измерване на инфлацията, може да има някои ограничения или да не отчита всички фактори, които могат да влияят върху инфлационните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тенденции.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Последната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версия е от 2018 г. - НСИ не е публикувала актуализирана версия на калкулатора на инфлацията от 2018 г. Това може да означава, че данните и изчисленията в калкулатора може да не са съвсем актуални и точни спрямо сегашните условия.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3074" name="Picture 2" descr="C:\Users\Satellite\Downloads\ikonomisti-antikrizisnite-merki-shte-stimulirat-inflaciat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10"/>
            <a:ext cx="285752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Satellite\Downloads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10"/>
            <a:ext cx="250983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Satellite\Downloads\kak-da-razpredelim-parite-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64"/>
            <a:ext cx="285752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Satellite\Downloads\84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786064"/>
            <a:ext cx="2548751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571736" y="285734"/>
            <a:ext cx="3891300" cy="8363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500298" y="1071552"/>
            <a:ext cx="4357718" cy="3857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Заключението от презентацията за калкулаторите на инфлацията може да бъде, че те са полезен инструмент за мониторинг и анализ на инфлационните тенденции. Калкулаторите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инфлацията, като този на НСИ, могат да помогнат на бизнеса и на индивидуалните потребители 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разберат как инфлацията може 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влияе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техните покупки и на финансовото им положение. Въпреки това, е важно да се имат предвид ограниченията на калкулаторите на инфлацията и да се ползват съвместно с други източници на информация, за да се получи пълна и точна картина за инфлационните тенденции и техния ефект върху икономиката и потребителите.</a:t>
            </a:r>
            <a:endParaRPr lang="bg-BG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Благодаря!</a:t>
            </a:r>
            <a:endParaRPr lang="bg-BG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736" y="3286130"/>
            <a:ext cx="4429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Национален статистически институт</a:t>
            </a:r>
            <a:br>
              <a:rPr lang="ru-RU" dirty="0" smtClean="0"/>
            </a:br>
            <a:r>
              <a:rPr lang="ru-RU" dirty="0" smtClean="0"/>
              <a:t>ул. "П. Волов" № 2</a:t>
            </a:r>
            <a:br>
              <a:rPr lang="ru-RU" dirty="0" smtClean="0"/>
            </a:br>
            <a:r>
              <a:rPr lang="ru-RU" dirty="0" smtClean="0"/>
              <a:t>София 1038, България</a:t>
            </a:r>
            <a:br>
              <a:rPr lang="ru-RU" dirty="0" smtClean="0"/>
            </a:br>
            <a:r>
              <a:rPr lang="ru-RU" dirty="0" smtClean="0"/>
              <a:t>Контактен център:</a:t>
            </a:r>
            <a:br>
              <a:rPr lang="ru-RU" dirty="0" smtClean="0"/>
            </a:br>
            <a:r>
              <a:rPr lang="ru-RU" dirty="0" smtClean="0"/>
              <a:t>*2021, (02) 9857 111</a:t>
            </a:r>
            <a:br>
              <a:rPr lang="ru-RU" dirty="0" smtClean="0"/>
            </a:br>
            <a:r>
              <a:rPr lang="ru-RU" dirty="0" smtClean="0"/>
              <a:t>E-mail: </a:t>
            </a:r>
            <a:r>
              <a:rPr lang="ru-RU" dirty="0" smtClean="0">
                <a:hlinkClick r:id="rId2"/>
              </a:rPr>
              <a:t>Info@nsi.bg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2571736" y="4643452"/>
            <a:ext cx="2106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http://www.nsi.bg/nsipic/</a:t>
            </a:r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42844" y="0"/>
            <a:ext cx="5453056" cy="8572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Въведение </a:t>
            </a:r>
            <a:endParaRPr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2844" y="1071552"/>
            <a:ext cx="5857916" cy="37558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Добре дошли на презентацията на тема "Калкулатор на инфлацията на НСИ". В тази презентация ще ви представим калкулатора на инфлацията на Националния статистически институт на България, който е важен инструмент за анализ на промените в цените на стоки и услуги в страната. С помощта на калкулатора можем да разберем как се е променила инфлацията във времето и как това е влияло върху нашата икономическа ситуация. В следващите слайдове ще ви представим подробна информация за калкулатора и как да го използвате за анализ на инфлацията.</a:t>
            </a:r>
          </a:p>
          <a:p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5122" name="AutoShape 2" descr="Какво се случва, след като централните банки вдигнат лихвите? - Review -  Дарик Бизнес Рев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124" name="AutoShape 4" descr="Какво се случва, след като централните банки вдигнат лихвите? - Review -  Дарик Бизнес Рев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126" name="AutoShape 6" descr="Какво се случва, след като централните банки вдигнат лихвите? - Review -  Дарик Бизнес Рев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128" name="AutoShape 8" descr="Какво се случва, след като централните банки вдигнат лихвите? - Review -  Дарик Бизнес Рев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5129" name="Picture 9" descr="C:\Users\Satellite\Downloads\14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8"/>
            <a:ext cx="5072098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0" name="Picture 10" descr="C:\Users\Satellite\Downloads\thumb_834x469_depositphotos-571789414-l-infl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6"/>
            <a:ext cx="5115237" cy="2233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142844" y="0"/>
            <a:ext cx="5857916" cy="5714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НСИ измерва инфлацията</a:t>
            </a:r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0" y="500048"/>
            <a:ext cx="6215074" cy="4643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 да разберем как НСИ измерва инфлацията, е важно първо да разберем какво е инфлацията. Инфлацията е увеличение на общото ниво на цените на стоки и услуги в икономиката, което води до намаляване на стойността на парите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 да измери инфлацията, НСИ събира месечни данни за цените на над 600 стоки и услуги от цялата страна. Тези данни се събират от специално обучени агенти на НСИ, които посещават магазини, супермаркети и услуги в различни градове в България.</a:t>
            </a:r>
          </a:p>
          <a:p>
            <a:pPr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След това цените на всеки от тези продукти се записват и се сравняват с цените от предходния месец. Тези данни се използват за изчисляване на индекса на потребителските цени (ИПЦ), който отразява общото ниво на цените на стоките и услугите, които потребителите купуват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Индексът на потребителските цени е основният показател за измерване на инфлацията и се използва от НСИ и от други икономически институции в България. Той отразява средното увеличение на цените на стоките и услугите, които потребителите купуват и използват в ежедневието си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Така НСИ може да следи тенденциите в цените и да предоставя информация за промените в цените на определени стоки и услуги във времето. Информацията, която се събира и обработва от НСИ, е от съществено значение за потребителите, бизнеса и правителството в страната.</a:t>
            </a:r>
          </a:p>
          <a:p>
            <a:pPr>
              <a:spcBef>
                <a:spcPts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2050" name="Picture 2" descr="C:\Users\Satellite\Downloads\inf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020795"/>
            <a:ext cx="1428728" cy="979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142844" y="142858"/>
            <a:ext cx="578647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да използваме калкулатора на инфлацията на нси</a:t>
            </a:r>
            <a:endParaRPr/>
          </a:p>
        </p:txBody>
      </p:sp>
      <p:sp>
        <p:nvSpPr>
          <p:cNvPr id="308" name="Google Shape;308;p21"/>
          <p:cNvSpPr txBox="1">
            <a:spLocks noGrp="1"/>
          </p:cNvSpPr>
          <p:nvPr>
            <p:ph type="body" idx="1"/>
          </p:nvPr>
        </p:nvSpPr>
        <p:spPr>
          <a:xfrm>
            <a:off x="0" y="1071552"/>
            <a:ext cx="6072198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Калкулаторът на инфлацията на НСИ е лесен за използване и може да ви помогне да разберете как са се променили цените на определени стоки и услуги във времето. Ето как да го използвате: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Отидете на уебсайта на НСИ и намерете калкулатора на инфлацията.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Когато го намерим го натискаме и ни излизат два линка – калкулатор на инфлацията и калкулатор на личната инфлация.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Влизаме в първия линк – калкулатор на инфлацията ни излизат две празни места, които трябва да попълним с базов период и наблюдаван период.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Когато ги попълним с двата периода, ни излиза индексът на потребителските цени и отдолу % инфлация..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Когато натиснем втория линк -  калкулатор на личната инфлация, ни излиза талица с нашите разходи, която след попълването натискаме бутона изчисляване на инфлацията и получаваме графика за месечната инфлация  </a:t>
            </a:r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 descr="C:\Users\Satellite\Downloads\Screenshot_20220416-1728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28674" name="Picture 2" descr="C:\Users\Satellite\Downloads\qrcode_www.nsi.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24"/>
            <a:ext cx="5786478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3042" y="142858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Ръководство за потребителя</a:t>
            </a:r>
            <a:endParaRPr lang="bg-BG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body" idx="1"/>
          </p:nvPr>
        </p:nvSpPr>
        <p:spPr>
          <a:xfrm>
            <a:off x="0" y="857238"/>
            <a:ext cx="6143636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Калкулаторът на инфлацията на НСИ може да има множество приложения, особено за икономически и бизнес анализи. Ето няколко от тях: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Помага за прогнозиране на цените - Анализът на промените в цените на стоки и услуги, като използване на калкулатора на инфлацията, може да помогне за прогнозиране на бъдещи цени и да подпомогне бизнес решенията, които се вземат на базата на тези цени.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Помага за управление на инфлацията - Калкулаторът на инфлацията на НСИ може да бъде полезен инструмент за правителството и централната банка при определянето на мерките за управление на инфлацията в страната.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Помага за анализ на пазарните тенденции - Използването на калкулатора на инфлацията може да помогне за разбиране на пазарните тенденции и за анализ на възможните причини за промените в цените на стоките 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услугите.</a:t>
            </a:r>
            <a:endParaRPr sz="1500" b="1"/>
          </a:p>
        </p:txBody>
      </p:sp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142844" y="142858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Приложения на калкулатора на инфлацията </a:t>
            </a:r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285734"/>
            <a:ext cx="6072198" cy="421484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Помага за подготовката на инвестиционни стратегии - Използването на калкулатора на инфлацията на НСИ може да помогне за подготовката на инвестиционни стратегии, като помага да се изберат сектори или стоки, които са по-устойчиви на възможни инфлационни рискове.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Помага за обучение на студенти и ученици - Калкулаторът на инфлацията може да бъде полезен за обучение на студенти и ученици, като им помага да разберат инфлацията и нейните ефекти върху икономиката и нашето ежедневие.</a:t>
            </a:r>
            <a:endParaRPr lang="ru-RU" sz="2000" dirty="0" smtClean="0"/>
          </a:p>
          <a:p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1077</Words>
  <PresentationFormat>On-screen Show (16:9)</PresentationFormat>
  <Paragraphs>52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Miriam Libre</vt:lpstr>
      <vt:lpstr>Times New Roman</vt:lpstr>
      <vt:lpstr>Barlow</vt:lpstr>
      <vt:lpstr>Barlow Light</vt:lpstr>
      <vt:lpstr>Calibri</vt:lpstr>
      <vt:lpstr>Roderigo template</vt:lpstr>
      <vt:lpstr>Калкулатори на инфлацията </vt:lpstr>
      <vt:lpstr>Въведение </vt:lpstr>
      <vt:lpstr>Slide 3</vt:lpstr>
      <vt:lpstr>Как НСИ измерва инфлацията</vt:lpstr>
      <vt:lpstr>Как да използваме калкулатора на инфлацията на нси</vt:lpstr>
      <vt:lpstr>Slide 6</vt:lpstr>
      <vt:lpstr>Slide 7</vt:lpstr>
      <vt:lpstr>Приложения на калкулатора на инфлацията </vt:lpstr>
      <vt:lpstr>Slide 9</vt:lpstr>
      <vt:lpstr>Slide 10</vt:lpstr>
      <vt:lpstr>Ограничения на калкулатора на инфлация на НСИ</vt:lpstr>
      <vt:lpstr>Slide 12</vt:lpstr>
      <vt:lpstr>Slide 13</vt:lpstr>
      <vt:lpstr>ЗАКЛЮЧЕНИЕ</vt:lpstr>
      <vt:lpstr>Благодаря!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Калкулатори на инфлацията</dc:title>
  <dc:creator>Satellite</dc:creator>
  <cp:lastModifiedBy>Satellite</cp:lastModifiedBy>
  <cp:revision>17</cp:revision>
  <dcterms:modified xsi:type="dcterms:W3CDTF">2023-05-16T14:15:25Z</dcterms:modified>
</cp:coreProperties>
</file>