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Manjari" panose="020B0604020202020204" charset="0"/>
      <p:regular r:id="rId25"/>
      <p:bold r:id="rId26"/>
    </p:embeddedFont>
    <p:embeddedFont>
      <p:font typeface="Glass Antiqua" panose="020B0604020202020204" charset="0"/>
      <p:regular r:id="rId27"/>
    </p:embeddedFont>
    <p:embeddedFont>
      <p:font typeface="Hammersmith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c6a01074ef_0_19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c6a01074ef_0_19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c33250489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c33250489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c6a01074ef_0_19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c6a01074ef_0_19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c6a01074ef_0_21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c6a01074ef_0_21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c6a01074ef_0_19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c6a01074ef_0_19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c6a01074ef_0_18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c6a01074ef_0_18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c6a01074ef_0_18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c6a01074ef_0_18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c6a01074ef_0_2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c6a01074ef_0_2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c6a01074ef_0_17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c6a01074ef_0_17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c6a01074ef_0_19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c6a01074ef_0_19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223c2ceec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223c2ceec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c72ba98ae8_1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c72ba98ae8_1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223c2ceec6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223c2ceec6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223c2ceec6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223c2ceec6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c33250489b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c33250489b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23c2ceec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223c2ceec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223c2ceec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223c2ceec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23c2ceec6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223c2ceec6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c33250489b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c33250489b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7" Type="http://schemas.openxmlformats.org/officeDocument/2006/relationships/slide" Target="../slides/slide10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12.xml"/><Relationship Id="rId4" Type="http://schemas.openxmlformats.org/officeDocument/2006/relationships/slide" Target="../slides/slide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/>
          <p:nvPr/>
        </p:nvSpPr>
        <p:spPr>
          <a:xfrm rot="-3415034" flipH="1">
            <a:off x="5360216" y="729047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 rot="5400000">
            <a:off x="-1253772" y="2378259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11"/>
          <p:cNvGrpSpPr/>
          <p:nvPr/>
        </p:nvGrpSpPr>
        <p:grpSpPr>
          <a:xfrm rot="10800000" flipH="1">
            <a:off x="-135159" y="-547193"/>
            <a:ext cx="1696762" cy="1688828"/>
            <a:chOff x="2414491" y="671177"/>
            <a:chExt cx="1830972" cy="1822411"/>
          </a:xfrm>
        </p:grpSpPr>
        <p:sp>
          <p:nvSpPr>
            <p:cNvPr id="171" name="Google Shape;171;p1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1"/>
          <p:cNvSpPr/>
          <p:nvPr/>
        </p:nvSpPr>
        <p:spPr>
          <a:xfrm>
            <a:off x="1661788" y="1441452"/>
            <a:ext cx="1434654" cy="1265482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title" hasCustomPrompt="1"/>
          </p:nvPr>
        </p:nvSpPr>
        <p:spPr>
          <a:xfrm>
            <a:off x="2967200" y="1441438"/>
            <a:ext cx="5142900" cy="17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2967200" y="3236713"/>
            <a:ext cx="51429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6" name="Google Shape;216;p13">
            <a:hlinkClick r:id="rId3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7" name="Google Shape;217;p13">
            <a:hlinkClick r:id="rId4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rId5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 r:id="rId3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 r:id="rId4" action="ppaction://hlinksldjump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rId5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rId6" action="ppaction://hlinksldjump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7" name="Google Shape;227;p13">
            <a:hlinkClick r:id="rId7" action="ppaction://hlinksldjump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rId6" action="ppaction://hlinksldjump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 r:id="rId7" action="ppaction://hlinksldjump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6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 flipH="1">
            <a:off x="3275625" y="2841950"/>
            <a:ext cx="457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1"/>
          </p:nvPr>
        </p:nvSpPr>
        <p:spPr>
          <a:xfrm flipH="1">
            <a:off x="3275625" y="1728850"/>
            <a:ext cx="45750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/>
          <p:nvPr/>
        </p:nvSpPr>
        <p:spPr>
          <a:xfrm rot="-3415034" flipH="1">
            <a:off x="6361616" y="308997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 rot="1848056">
            <a:off x="2372175" y="2639561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4"/>
          <p:cNvGrpSpPr/>
          <p:nvPr/>
        </p:nvGrpSpPr>
        <p:grpSpPr>
          <a:xfrm>
            <a:off x="-228595" y="-80449"/>
            <a:ext cx="2277317" cy="5304377"/>
            <a:chOff x="224725" y="566950"/>
            <a:chExt cx="1850875" cy="4311100"/>
          </a:xfrm>
        </p:grpSpPr>
        <p:sp>
          <p:nvSpPr>
            <p:cNvPr id="237" name="Google Shape;237;p1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4"/>
          <p:cNvSpPr/>
          <p:nvPr/>
        </p:nvSpPr>
        <p:spPr>
          <a:xfrm rot="-7977677">
            <a:off x="1649745" y="498156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7092213" y="3598577"/>
            <a:ext cx="1434654" cy="1265482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4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 rot="2465585" flipH="1">
            <a:off x="-2193957" y="2702195"/>
            <a:ext cx="4267802" cy="2625668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-6430284" flipH="1">
            <a:off x="6992855" y="-1008460"/>
            <a:ext cx="3967958" cy="3604468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-458900" y="-740250"/>
            <a:ext cx="2037008" cy="215420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1"/>
          </p:nvPr>
        </p:nvSpPr>
        <p:spPr>
          <a:xfrm>
            <a:off x="628701" y="3181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subTitle" idx="2"/>
          </p:nvPr>
        </p:nvSpPr>
        <p:spPr>
          <a:xfrm>
            <a:off x="3488100" y="3181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subTitle" idx="3"/>
          </p:nvPr>
        </p:nvSpPr>
        <p:spPr>
          <a:xfrm>
            <a:off x="628700" y="36497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4"/>
          </p:nvPr>
        </p:nvSpPr>
        <p:spPr>
          <a:xfrm>
            <a:off x="3488100" y="36497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hasCustomPrompt="1"/>
          </p:nvPr>
        </p:nvSpPr>
        <p:spPr>
          <a:xfrm>
            <a:off x="628699" y="146443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5" hasCustomPrompt="1"/>
          </p:nvPr>
        </p:nvSpPr>
        <p:spPr>
          <a:xfrm>
            <a:off x="3456213" y="146443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3" name="Google Shape;273;p15"/>
          <p:cNvSpPr txBox="1">
            <a:spLocks noGrp="1"/>
          </p:cNvSpPr>
          <p:nvPr>
            <p:ph type="subTitle" idx="6"/>
          </p:nvPr>
        </p:nvSpPr>
        <p:spPr>
          <a:xfrm>
            <a:off x="6347500" y="3181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subTitle" idx="7"/>
          </p:nvPr>
        </p:nvSpPr>
        <p:spPr>
          <a:xfrm>
            <a:off x="6347488" y="36497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8" hasCustomPrompt="1"/>
          </p:nvPr>
        </p:nvSpPr>
        <p:spPr>
          <a:xfrm>
            <a:off x="6347501" y="146443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9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 rot="672094">
            <a:off x="5584289" y="5626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"/>
          <p:cNvSpPr/>
          <p:nvPr/>
        </p:nvSpPr>
        <p:spPr>
          <a:xfrm rot="3414914">
            <a:off x="-1520563" y="790995"/>
            <a:ext cx="3987256" cy="3391668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6"/>
          <p:cNvGrpSpPr/>
          <p:nvPr/>
        </p:nvGrpSpPr>
        <p:grpSpPr>
          <a:xfrm rot="10800000" flipH="1">
            <a:off x="430416" y="1844182"/>
            <a:ext cx="1696762" cy="1688828"/>
            <a:chOff x="2414491" y="671177"/>
            <a:chExt cx="1830972" cy="1822411"/>
          </a:xfrm>
        </p:grpSpPr>
        <p:sp>
          <p:nvSpPr>
            <p:cNvPr id="281" name="Google Shape;281;p1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6"/>
          <p:cNvSpPr/>
          <p:nvPr/>
        </p:nvSpPr>
        <p:spPr>
          <a:xfrm rot="1095657">
            <a:off x="1778030" y="3865579"/>
            <a:ext cx="1021004" cy="1333445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subTitle" idx="1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hasCustomPrompt="1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subTitle" idx="2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title" idx="3" hasCustomPrompt="1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20" name="Google Shape;320;p16"/>
          <p:cNvSpPr txBox="1">
            <a:spLocks noGrp="1"/>
          </p:cNvSpPr>
          <p:nvPr>
            <p:ph type="subTitle" idx="4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6"/>
          <p:cNvSpPr txBox="1">
            <a:spLocks noGrp="1"/>
          </p:cNvSpPr>
          <p:nvPr>
            <p:ph type="title" idx="5" hasCustomPrompt="1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2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/>
          <p:nvPr/>
        </p:nvSpPr>
        <p:spPr>
          <a:xfrm rot="-1781954">
            <a:off x="6294084" y="45611"/>
            <a:ext cx="4658414" cy="476516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6619750" y="1260100"/>
            <a:ext cx="1269687" cy="165822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 rot="1145765" flipH="1">
            <a:off x="-1426013" y="-803761"/>
            <a:ext cx="3397353" cy="3383266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7" name="Google Shape;327;p17"/>
          <p:cNvSpPr txBox="1">
            <a:spLocks noGrp="1"/>
          </p:cNvSpPr>
          <p:nvPr>
            <p:ph type="subTitle" idx="1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328" name="Google Shape;328;p17"/>
          <p:cNvGrpSpPr/>
          <p:nvPr/>
        </p:nvGrpSpPr>
        <p:grpSpPr>
          <a:xfrm rot="10800000" flipH="1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329" name="Google Shape;329;p1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2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23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subTitle" idx="1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444" name="Google Shape;444;p20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445" name="Google Shape;445;p20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20"/>
          <p:cNvSpPr/>
          <p:nvPr/>
        </p:nvSpPr>
        <p:spPr>
          <a:xfrm rot="-5035031" flipH="1">
            <a:off x="4206940" y="751857"/>
            <a:ext cx="7221377" cy="444298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 rot="5400000">
            <a:off x="-2021747" y="22683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0"/>
          <p:cNvSpPr/>
          <p:nvPr/>
        </p:nvSpPr>
        <p:spPr>
          <a:xfrm>
            <a:off x="1280800" y="-652650"/>
            <a:ext cx="1871779" cy="179602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6352643" y="607781"/>
            <a:ext cx="2270935" cy="2260334"/>
            <a:chOff x="6762468" y="1386456"/>
            <a:chExt cx="2270935" cy="2260334"/>
          </a:xfrm>
        </p:grpSpPr>
        <p:sp>
          <p:nvSpPr>
            <p:cNvPr id="54" name="Google Shape;54;p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 rot="8100000">
            <a:off x="402124" y="-935267"/>
            <a:ext cx="1938844" cy="3305623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641525" y="2945026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27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"/>
          <p:cNvSpPr/>
          <p:nvPr/>
        </p:nvSpPr>
        <p:spPr>
          <a:xfrm rot="-1408952">
            <a:off x="7039333" y="962822"/>
            <a:ext cx="3561578" cy="4437854"/>
          </a:xfrm>
          <a:custGeom>
            <a:avLst/>
            <a:gdLst/>
            <a:ahLst/>
            <a:cxnLst/>
            <a:rect l="l" t="t" r="r" b="b"/>
            <a:pathLst>
              <a:path w="15146" h="21250" extrusionOk="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1"/>
          <p:cNvSpPr/>
          <p:nvPr/>
        </p:nvSpPr>
        <p:spPr>
          <a:xfrm rot="5400000" flipH="1">
            <a:off x="-1331519" y="-591459"/>
            <a:ext cx="5570538" cy="362945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1"/>
          <p:cNvSpPr/>
          <p:nvPr/>
        </p:nvSpPr>
        <p:spPr>
          <a:xfrm rot="-7977677">
            <a:off x="1465320" y="345459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21"/>
          <p:cNvGrpSpPr/>
          <p:nvPr/>
        </p:nvGrpSpPr>
        <p:grpSpPr>
          <a:xfrm>
            <a:off x="5084307" y="-1054185"/>
            <a:ext cx="2304462" cy="2293869"/>
            <a:chOff x="2414491" y="671177"/>
            <a:chExt cx="1830972" cy="1822411"/>
          </a:xfrm>
        </p:grpSpPr>
        <p:sp>
          <p:nvSpPr>
            <p:cNvPr id="477" name="Google Shape;477;p2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21"/>
          <p:cNvSpPr txBox="1">
            <a:spLocks noGrp="1"/>
          </p:cNvSpPr>
          <p:nvPr>
            <p:ph type="title"/>
          </p:nvPr>
        </p:nvSpPr>
        <p:spPr>
          <a:xfrm>
            <a:off x="2690725" y="1505725"/>
            <a:ext cx="3858900" cy="11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2" name="Google Shape;512;p21"/>
          <p:cNvSpPr txBox="1">
            <a:spLocks noGrp="1"/>
          </p:cNvSpPr>
          <p:nvPr>
            <p:ph type="subTitle" idx="1"/>
          </p:nvPr>
        </p:nvSpPr>
        <p:spPr>
          <a:xfrm>
            <a:off x="2690725" y="2725750"/>
            <a:ext cx="38589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3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"/>
          <p:cNvSpPr/>
          <p:nvPr/>
        </p:nvSpPr>
        <p:spPr>
          <a:xfrm rot="-5620610">
            <a:off x="7759237" y="345401"/>
            <a:ext cx="3242370" cy="3111144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2"/>
          <p:cNvSpPr/>
          <p:nvPr/>
        </p:nvSpPr>
        <p:spPr>
          <a:xfrm rot="-5400000" flipH="1">
            <a:off x="-700258" y="2716121"/>
            <a:ext cx="3397312" cy="3383225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2"/>
          <p:cNvSpPr/>
          <p:nvPr/>
        </p:nvSpPr>
        <p:spPr>
          <a:xfrm rot="1891771" flipH="1">
            <a:off x="3633391" y="3134640"/>
            <a:ext cx="2182046" cy="372026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2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8" name="Google Shape;518;p22"/>
          <p:cNvSpPr txBox="1">
            <a:spLocks noGrp="1"/>
          </p:cNvSpPr>
          <p:nvPr>
            <p:ph type="subTitle" idx="1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2"/>
          <p:cNvSpPr txBox="1">
            <a:spLocks noGrp="1"/>
          </p:cNvSpPr>
          <p:nvPr>
            <p:ph type="subTitle" idx="2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2"/>
          <p:cNvSpPr txBox="1">
            <a:spLocks noGrp="1"/>
          </p:cNvSpPr>
          <p:nvPr>
            <p:ph type="subTitle" idx="3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2"/>
          <p:cNvSpPr txBox="1">
            <a:spLocks noGrp="1"/>
          </p:cNvSpPr>
          <p:nvPr>
            <p:ph type="subTitle" idx="4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8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/>
          <p:nvPr/>
        </p:nvSpPr>
        <p:spPr>
          <a:xfrm rot="5035045">
            <a:off x="-2322768" y="2876704"/>
            <a:ext cx="5262855" cy="323795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3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525" name="Google Shape;525;p23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23"/>
          <p:cNvSpPr/>
          <p:nvPr/>
        </p:nvSpPr>
        <p:spPr>
          <a:xfrm rot="-4280482">
            <a:off x="6793782" y="-1466885"/>
            <a:ext cx="3375483" cy="502433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3"/>
          <p:cNvSpPr/>
          <p:nvPr/>
        </p:nvSpPr>
        <p:spPr>
          <a:xfrm rot="-7977677">
            <a:off x="5123145" y="40561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23"/>
          <p:cNvSpPr txBox="1">
            <a:spLocks noGrp="1"/>
          </p:cNvSpPr>
          <p:nvPr>
            <p:ph type="subTitle" idx="1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3"/>
          <p:cNvSpPr txBox="1">
            <a:spLocks noGrp="1"/>
          </p:cNvSpPr>
          <p:nvPr>
            <p:ph type="subTitle" idx="2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3"/>
          <p:cNvSpPr txBox="1">
            <a:spLocks noGrp="1"/>
          </p:cNvSpPr>
          <p:nvPr>
            <p:ph type="subTitle" idx="3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3"/>
          <p:cNvSpPr txBox="1">
            <a:spLocks noGrp="1"/>
          </p:cNvSpPr>
          <p:nvPr>
            <p:ph type="subTitle" idx="4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3"/>
          <p:cNvSpPr txBox="1">
            <a:spLocks noGrp="1"/>
          </p:cNvSpPr>
          <p:nvPr>
            <p:ph type="subTitle" idx="5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3"/>
          <p:cNvSpPr txBox="1">
            <a:spLocks noGrp="1"/>
          </p:cNvSpPr>
          <p:nvPr>
            <p:ph type="subTitle" idx="6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0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/>
          <p:nvPr/>
        </p:nvSpPr>
        <p:spPr>
          <a:xfrm rot="-7977680">
            <a:off x="2936026" y="3869950"/>
            <a:ext cx="2430109" cy="2331757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24"/>
          <p:cNvGrpSpPr/>
          <p:nvPr/>
        </p:nvGrpSpPr>
        <p:grpSpPr>
          <a:xfrm rot="10800000" flipH="1">
            <a:off x="205659" y="2003797"/>
            <a:ext cx="1888282" cy="1879453"/>
            <a:chOff x="2414491" y="671177"/>
            <a:chExt cx="1830972" cy="1822411"/>
          </a:xfrm>
        </p:grpSpPr>
        <p:sp>
          <p:nvSpPr>
            <p:cNvPr id="571" name="Google Shape;571;p2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4"/>
          <p:cNvSpPr/>
          <p:nvPr/>
        </p:nvSpPr>
        <p:spPr>
          <a:xfrm rot="135969" flipH="1">
            <a:off x="-993079" y="-957313"/>
            <a:ext cx="3397316" cy="338322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1"/>
          </p:nvPr>
        </p:nvSpPr>
        <p:spPr>
          <a:xfrm>
            <a:off x="2214975" y="17670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subTitle" idx="2"/>
          </p:nvPr>
        </p:nvSpPr>
        <p:spPr>
          <a:xfrm>
            <a:off x="4761225" y="17670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subTitle" idx="3"/>
          </p:nvPr>
        </p:nvSpPr>
        <p:spPr>
          <a:xfrm>
            <a:off x="2214975" y="2141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4"/>
          <p:cNvSpPr txBox="1">
            <a:spLocks noGrp="1"/>
          </p:cNvSpPr>
          <p:nvPr>
            <p:ph type="subTitle" idx="4"/>
          </p:nvPr>
        </p:nvSpPr>
        <p:spPr>
          <a:xfrm>
            <a:off x="4761225" y="2141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24"/>
          <p:cNvSpPr txBox="1">
            <a:spLocks noGrp="1"/>
          </p:cNvSpPr>
          <p:nvPr>
            <p:ph type="subTitle" idx="5"/>
          </p:nvPr>
        </p:nvSpPr>
        <p:spPr>
          <a:xfrm>
            <a:off x="2214975" y="30653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4"/>
          <p:cNvSpPr txBox="1">
            <a:spLocks noGrp="1"/>
          </p:cNvSpPr>
          <p:nvPr>
            <p:ph type="subTitle" idx="6"/>
          </p:nvPr>
        </p:nvSpPr>
        <p:spPr>
          <a:xfrm>
            <a:off x="4761225" y="30653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4"/>
          <p:cNvSpPr txBox="1">
            <a:spLocks noGrp="1"/>
          </p:cNvSpPr>
          <p:nvPr>
            <p:ph type="subTitle" idx="7"/>
          </p:nvPr>
        </p:nvSpPr>
        <p:spPr>
          <a:xfrm>
            <a:off x="2214975" y="34401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8"/>
          </p:nvPr>
        </p:nvSpPr>
        <p:spPr>
          <a:xfrm>
            <a:off x="4761225" y="34401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4"/>
          <p:cNvSpPr/>
          <p:nvPr/>
        </p:nvSpPr>
        <p:spPr>
          <a:xfrm rot="-5035048" flipH="1">
            <a:off x="5373790" y="594172"/>
            <a:ext cx="6829100" cy="420164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9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"/>
          <p:cNvSpPr/>
          <p:nvPr/>
        </p:nvSpPr>
        <p:spPr>
          <a:xfrm>
            <a:off x="4487750" y="727477"/>
            <a:ext cx="6559985" cy="523628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5"/>
          <p:cNvSpPr/>
          <p:nvPr/>
        </p:nvSpPr>
        <p:spPr>
          <a:xfrm rot="5400000">
            <a:off x="-2563625" y="112598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5"/>
          <p:cNvSpPr/>
          <p:nvPr/>
        </p:nvSpPr>
        <p:spPr>
          <a:xfrm rot="-7977677">
            <a:off x="635395" y="-298381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1094250" y="1652438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2"/>
          </p:nvPr>
        </p:nvSpPr>
        <p:spPr>
          <a:xfrm>
            <a:off x="3488100" y="1652438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25"/>
          <p:cNvSpPr txBox="1">
            <a:spLocks noGrp="1"/>
          </p:cNvSpPr>
          <p:nvPr>
            <p:ph type="subTitle" idx="3"/>
          </p:nvPr>
        </p:nvSpPr>
        <p:spPr>
          <a:xfrm>
            <a:off x="1094250" y="204385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5"/>
          <p:cNvSpPr txBox="1">
            <a:spLocks noGrp="1"/>
          </p:cNvSpPr>
          <p:nvPr>
            <p:ph type="subTitle" idx="4"/>
          </p:nvPr>
        </p:nvSpPr>
        <p:spPr>
          <a:xfrm>
            <a:off x="3488100" y="204385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5"/>
          </p:nvPr>
        </p:nvSpPr>
        <p:spPr>
          <a:xfrm>
            <a:off x="5881950" y="1652438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6"/>
          </p:nvPr>
        </p:nvSpPr>
        <p:spPr>
          <a:xfrm>
            <a:off x="5881950" y="204385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7"/>
          </p:nvPr>
        </p:nvSpPr>
        <p:spPr>
          <a:xfrm>
            <a:off x="1094250" y="2989363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8"/>
          </p:nvPr>
        </p:nvSpPr>
        <p:spPr>
          <a:xfrm>
            <a:off x="3488100" y="2989363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9"/>
          </p:nvPr>
        </p:nvSpPr>
        <p:spPr>
          <a:xfrm>
            <a:off x="1094250" y="338090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13"/>
          </p:nvPr>
        </p:nvSpPr>
        <p:spPr>
          <a:xfrm>
            <a:off x="3488100" y="338090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subTitle" idx="14"/>
          </p:nvPr>
        </p:nvSpPr>
        <p:spPr>
          <a:xfrm>
            <a:off x="5881950" y="2989363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5"/>
          <p:cNvSpPr txBox="1">
            <a:spLocks noGrp="1"/>
          </p:cNvSpPr>
          <p:nvPr>
            <p:ph type="subTitle" idx="15"/>
          </p:nvPr>
        </p:nvSpPr>
        <p:spPr>
          <a:xfrm>
            <a:off x="5881950" y="338090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 rot="-8234214" flipH="1">
            <a:off x="6462164" y="-167221"/>
            <a:ext cx="4162685" cy="256099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 rot="672094">
            <a:off x="-1833836" y="1849763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8042975" y="3533675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/>
          <p:nvPr/>
        </p:nvSpPr>
        <p:spPr>
          <a:xfrm rot="-2505069" flipH="1">
            <a:off x="6267646" y="1159768"/>
            <a:ext cx="4436783" cy="37142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7"/>
          <p:cNvSpPr/>
          <p:nvPr/>
        </p:nvSpPr>
        <p:spPr>
          <a:xfrm rot="3781174">
            <a:off x="-1644519" y="1806437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 rot="10800000" flipH="1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642" name="Google Shape;642;p2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2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/>
          <p:nvPr/>
        </p:nvSpPr>
        <p:spPr>
          <a:xfrm rot="5400000">
            <a:off x="-897085" y="455393"/>
            <a:ext cx="4906632" cy="4469596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8"/>
          <p:cNvSpPr/>
          <p:nvPr/>
        </p:nvSpPr>
        <p:spPr>
          <a:xfrm rot="4271990">
            <a:off x="6861805" y="3034227"/>
            <a:ext cx="3403945" cy="338983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8"/>
          <p:cNvSpPr/>
          <p:nvPr/>
        </p:nvSpPr>
        <p:spPr>
          <a:xfrm>
            <a:off x="7014776" y="357427"/>
            <a:ext cx="801658" cy="70709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 rot="8100090">
            <a:off x="-1277624" y="-498533"/>
            <a:ext cx="4047120" cy="248996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9"/>
          <p:cNvSpPr/>
          <p:nvPr/>
        </p:nvSpPr>
        <p:spPr>
          <a:xfrm rot="-2262480" flipH="1">
            <a:off x="5470609" y="3669962"/>
            <a:ext cx="4913469" cy="302290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6" name="Google Shape;686;p29"/>
          <p:cNvSpPr/>
          <p:nvPr/>
        </p:nvSpPr>
        <p:spPr>
          <a:xfrm rot="-7977666">
            <a:off x="7581866" y="924182"/>
            <a:ext cx="1233331" cy="1183416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6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0"/>
          <p:cNvSpPr/>
          <p:nvPr/>
        </p:nvSpPr>
        <p:spPr>
          <a:xfrm rot="5575585">
            <a:off x="-1934287" y="-969252"/>
            <a:ext cx="4436755" cy="371424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0"/>
          <p:cNvSpPr/>
          <p:nvPr/>
        </p:nvSpPr>
        <p:spPr>
          <a:xfrm>
            <a:off x="4971452" y="887873"/>
            <a:ext cx="5492180" cy="3689245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0"/>
          <p:cNvSpPr/>
          <p:nvPr/>
        </p:nvSpPr>
        <p:spPr>
          <a:xfrm rot="-7977666">
            <a:off x="3954029" y="4656032"/>
            <a:ext cx="1233331" cy="1183416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0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8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1"/>
          <p:cNvSpPr/>
          <p:nvPr/>
        </p:nvSpPr>
        <p:spPr>
          <a:xfrm rot="912733" flipH="1">
            <a:off x="-1572654" y="597947"/>
            <a:ext cx="3253667" cy="548082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"/>
          <p:cNvSpPr/>
          <p:nvPr/>
        </p:nvSpPr>
        <p:spPr>
          <a:xfrm rot="-482288">
            <a:off x="6784912" y="-733687"/>
            <a:ext cx="3654738" cy="363958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1"/>
          <p:cNvSpPr/>
          <p:nvPr/>
        </p:nvSpPr>
        <p:spPr>
          <a:xfrm rot="3320924">
            <a:off x="8443534" y="3822428"/>
            <a:ext cx="1269688" cy="1658230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1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0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2"/>
          <p:cNvSpPr/>
          <p:nvPr/>
        </p:nvSpPr>
        <p:spPr>
          <a:xfrm rot="-5620610">
            <a:off x="8235762" y="2503251"/>
            <a:ext cx="3242370" cy="3111144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2"/>
          <p:cNvSpPr/>
          <p:nvPr/>
        </p:nvSpPr>
        <p:spPr>
          <a:xfrm rot="-595142" flipH="1">
            <a:off x="-1233073" y="-485172"/>
            <a:ext cx="3397327" cy="338324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 rot="-7977683">
            <a:off x="6409699" y="-2923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3"/>
          <p:cNvSpPr/>
          <p:nvPr/>
        </p:nvSpPr>
        <p:spPr>
          <a:xfrm rot="-5400000" flipH="1">
            <a:off x="5697375" y="63118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05" name="Google Shape;705;p33"/>
          <p:cNvGrpSpPr/>
          <p:nvPr/>
        </p:nvGrpSpPr>
        <p:grpSpPr>
          <a:xfrm rot="10800000" flipH="1">
            <a:off x="-776141" y="2015093"/>
            <a:ext cx="2087674" cy="2077913"/>
            <a:chOff x="2414491" y="671177"/>
            <a:chExt cx="1830972" cy="1822411"/>
          </a:xfrm>
        </p:grpSpPr>
        <p:sp>
          <p:nvSpPr>
            <p:cNvPr id="706" name="Google Shape;706;p33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/>
          <p:nvPr/>
        </p:nvSpPr>
        <p:spPr>
          <a:xfrm rot="-2187687">
            <a:off x="6997415" y="2824325"/>
            <a:ext cx="1938838" cy="3305612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4"/>
          <p:cNvSpPr/>
          <p:nvPr/>
        </p:nvSpPr>
        <p:spPr>
          <a:xfrm rot="1855510">
            <a:off x="2523490" y="1937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4"/>
          <p:cNvSpPr/>
          <p:nvPr/>
        </p:nvSpPr>
        <p:spPr>
          <a:xfrm rot="10800000" flipH="1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4"/>
          <p:cNvGrpSpPr/>
          <p:nvPr/>
        </p:nvGrpSpPr>
        <p:grpSpPr>
          <a:xfrm rot="10800000" flipH="1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745" name="Google Shape;745;p3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34"/>
          <p:cNvSpPr/>
          <p:nvPr/>
        </p:nvSpPr>
        <p:spPr>
          <a:xfrm rot="-7977683">
            <a:off x="6033949" y="548625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4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1" name="Google Shape;781;p34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5"/>
          <p:cNvSpPr/>
          <p:nvPr/>
        </p:nvSpPr>
        <p:spPr>
          <a:xfrm rot="-7977683">
            <a:off x="1484724" y="15164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5"/>
          <p:cNvSpPr/>
          <p:nvPr/>
        </p:nvSpPr>
        <p:spPr>
          <a:xfrm rot="288619" flipH="1">
            <a:off x="-1415244" y="1158707"/>
            <a:ext cx="4829256" cy="494005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5"/>
          <p:cNvSpPr/>
          <p:nvPr/>
        </p:nvSpPr>
        <p:spPr>
          <a:xfrm rot="-8533595">
            <a:off x="7105388" y="-706575"/>
            <a:ext cx="1938828" cy="330559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5"/>
          <p:cNvSpPr/>
          <p:nvPr/>
        </p:nvSpPr>
        <p:spPr>
          <a:xfrm>
            <a:off x="6970750" y="2154714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5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788" name="Google Shape;788;p3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35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3" name="Google Shape;823;p35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3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6"/>
          <p:cNvSpPr/>
          <p:nvPr/>
        </p:nvSpPr>
        <p:spPr>
          <a:xfrm rot="-5716269">
            <a:off x="3090772" y="121523"/>
            <a:ext cx="3242308" cy="5108995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36"/>
          <p:cNvGrpSpPr/>
          <p:nvPr/>
        </p:nvGrpSpPr>
        <p:grpSpPr>
          <a:xfrm flipH="1">
            <a:off x="6918862" y="-84862"/>
            <a:ext cx="2277317" cy="5304377"/>
            <a:chOff x="224725" y="566950"/>
            <a:chExt cx="1850875" cy="4311100"/>
          </a:xfrm>
        </p:grpSpPr>
        <p:sp>
          <p:nvSpPr>
            <p:cNvPr id="827" name="Google Shape;827;p36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36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2" name="Google Shape;852;p36"/>
          <p:cNvSpPr txBox="1">
            <a:spLocks noGrp="1"/>
          </p:cNvSpPr>
          <p:nvPr>
            <p:ph type="title" idx="2" hasCustomPrompt="1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3" name="Google Shape;853;p36"/>
          <p:cNvSpPr/>
          <p:nvPr/>
        </p:nvSpPr>
        <p:spPr>
          <a:xfrm flipH="1">
            <a:off x="6154471" y="760963"/>
            <a:ext cx="1269687" cy="165822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6"/>
          <p:cNvSpPr/>
          <p:nvPr/>
        </p:nvSpPr>
        <p:spPr>
          <a:xfrm flipH="1">
            <a:off x="736534" y="1655532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36"/>
          <p:cNvGrpSpPr/>
          <p:nvPr/>
        </p:nvGrpSpPr>
        <p:grpSpPr>
          <a:xfrm flipH="1">
            <a:off x="101505" y="2363121"/>
            <a:ext cx="1696762" cy="1688828"/>
            <a:chOff x="2414491" y="671177"/>
            <a:chExt cx="1830972" cy="1822411"/>
          </a:xfrm>
        </p:grpSpPr>
        <p:sp>
          <p:nvSpPr>
            <p:cNvPr id="856" name="Google Shape;856;p3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7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/>
          <p:nvPr/>
        </p:nvSpPr>
        <p:spPr>
          <a:xfrm>
            <a:off x="6379125" y="3295174"/>
            <a:ext cx="1436700" cy="143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7"/>
          <p:cNvSpPr/>
          <p:nvPr/>
        </p:nvSpPr>
        <p:spPr>
          <a:xfrm rot="3781224">
            <a:off x="-1829431" y="2502688"/>
            <a:ext cx="6147391" cy="3782042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7"/>
          <p:cNvSpPr/>
          <p:nvPr/>
        </p:nvSpPr>
        <p:spPr>
          <a:xfrm rot="-1693254" flipH="1">
            <a:off x="7048898" y="1570932"/>
            <a:ext cx="2436429" cy="415397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7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5" name="Google Shape;895;p37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96" name="Google Shape;896;p37"/>
          <p:cNvGrpSpPr/>
          <p:nvPr/>
        </p:nvGrpSpPr>
        <p:grpSpPr>
          <a:xfrm rot="10800000" flipH="1">
            <a:off x="815666" y="1235970"/>
            <a:ext cx="1696762" cy="1688828"/>
            <a:chOff x="2414491" y="671177"/>
            <a:chExt cx="1830972" cy="1822411"/>
          </a:xfrm>
        </p:grpSpPr>
        <p:sp>
          <p:nvSpPr>
            <p:cNvPr id="897" name="Google Shape;897;p3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19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8"/>
          <p:cNvSpPr/>
          <p:nvPr/>
        </p:nvSpPr>
        <p:spPr>
          <a:xfrm rot="199611" flipH="1">
            <a:off x="-1222385" y="1111794"/>
            <a:ext cx="4658395" cy="476529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8"/>
          <p:cNvSpPr/>
          <p:nvPr/>
        </p:nvSpPr>
        <p:spPr>
          <a:xfrm rot="-5035045" flipH="1">
            <a:off x="5862077" y="-226971"/>
            <a:ext cx="5262855" cy="323795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8"/>
          <p:cNvSpPr/>
          <p:nvPr/>
        </p:nvSpPr>
        <p:spPr>
          <a:xfrm rot="10800000">
            <a:off x="6276915" y="287598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8"/>
          <p:cNvGrpSpPr/>
          <p:nvPr/>
        </p:nvGrpSpPr>
        <p:grpSpPr>
          <a:xfrm rot="10800000">
            <a:off x="1381161" y="1333007"/>
            <a:ext cx="1696762" cy="1688828"/>
            <a:chOff x="2414491" y="671177"/>
            <a:chExt cx="1830972" cy="1822411"/>
          </a:xfrm>
        </p:grpSpPr>
        <p:sp>
          <p:nvSpPr>
            <p:cNvPr id="936" name="Google Shape;936;p3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38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1" name="Google Shape;971;p38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32_2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0"/>
          <p:cNvSpPr/>
          <p:nvPr/>
        </p:nvSpPr>
        <p:spPr>
          <a:xfrm rot="-5620636">
            <a:off x="7260268" y="484121"/>
            <a:ext cx="2991681" cy="287060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0"/>
          <p:cNvSpPr/>
          <p:nvPr/>
        </p:nvSpPr>
        <p:spPr>
          <a:xfrm rot="135969" flipH="1">
            <a:off x="-1259479" y="-732013"/>
            <a:ext cx="3397316" cy="338322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0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40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982" name="Google Shape;982;p4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40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7" name="Google Shape;1017;p40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>
            <a:off x="75" y="1620000"/>
            <a:ext cx="9143837" cy="2281200"/>
          </a:xfrm>
          <a:custGeom>
            <a:avLst/>
            <a:gdLst/>
            <a:ahLst/>
            <a:cxnLst/>
            <a:rect l="l" t="t" r="r" b="b"/>
            <a:pathLst>
              <a:path w="305584" h="121664" extrusionOk="0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5400000">
            <a:off x="-1596150" y="-854219"/>
            <a:ext cx="3561783" cy="302965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699300" y="2874875"/>
            <a:ext cx="1176089" cy="153598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2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3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4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/>
          <p:nvPr/>
        </p:nvSpPr>
        <p:spPr>
          <a:xfrm rot="-1390808" flipH="1">
            <a:off x="4052075" y="2819900"/>
            <a:ext cx="1938821" cy="3305584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2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1"/>
          <p:cNvSpPr/>
          <p:nvPr/>
        </p:nvSpPr>
        <p:spPr>
          <a:xfrm rot="-455554">
            <a:off x="6637849" y="-126684"/>
            <a:ext cx="3253668" cy="548076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1"/>
          <p:cNvSpPr/>
          <p:nvPr/>
        </p:nvSpPr>
        <p:spPr>
          <a:xfrm rot="-7977677">
            <a:off x="5635995" y="150939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41"/>
          <p:cNvSpPr/>
          <p:nvPr/>
        </p:nvSpPr>
        <p:spPr>
          <a:xfrm rot="8880872">
            <a:off x="-2066784" y="-214836"/>
            <a:ext cx="4047011" cy="2490084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1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3" name="Google Shape;1023;p41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4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2"/>
          <p:cNvSpPr/>
          <p:nvPr/>
        </p:nvSpPr>
        <p:spPr>
          <a:xfrm rot="-4971949">
            <a:off x="-1978224" y="-993266"/>
            <a:ext cx="4547689" cy="413109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42"/>
          <p:cNvGrpSpPr/>
          <p:nvPr/>
        </p:nvGrpSpPr>
        <p:grpSpPr>
          <a:xfrm flipH="1">
            <a:off x="6866680" y="-80437"/>
            <a:ext cx="2277317" cy="5304377"/>
            <a:chOff x="224725" y="566950"/>
            <a:chExt cx="1850875" cy="4311100"/>
          </a:xfrm>
        </p:grpSpPr>
        <p:sp>
          <p:nvSpPr>
            <p:cNvPr id="1027" name="Google Shape;1027;p42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" name="Google Shape;1051;p42"/>
          <p:cNvSpPr/>
          <p:nvPr/>
        </p:nvSpPr>
        <p:spPr>
          <a:xfrm rot="250550" flipH="1">
            <a:off x="838717" y="3110207"/>
            <a:ext cx="5950574" cy="36610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2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3" name="Google Shape;1053;p42"/>
          <p:cNvSpPr txBox="1">
            <a:spLocks noGrp="1"/>
          </p:cNvSpPr>
          <p:nvPr>
            <p:ph type="subTitle" idx="1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5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3"/>
          <p:cNvGrpSpPr/>
          <p:nvPr/>
        </p:nvGrpSpPr>
        <p:grpSpPr>
          <a:xfrm>
            <a:off x="4789682" y="3273165"/>
            <a:ext cx="2304462" cy="2293869"/>
            <a:chOff x="2414491" y="671177"/>
            <a:chExt cx="1830972" cy="1822411"/>
          </a:xfrm>
        </p:grpSpPr>
        <p:sp>
          <p:nvSpPr>
            <p:cNvPr id="1056" name="Google Shape;1056;p43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43"/>
          <p:cNvSpPr/>
          <p:nvPr/>
        </p:nvSpPr>
        <p:spPr>
          <a:xfrm rot="-919010">
            <a:off x="6732142" y="-371518"/>
            <a:ext cx="3397275" cy="338318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43"/>
          <p:cNvSpPr/>
          <p:nvPr/>
        </p:nvSpPr>
        <p:spPr>
          <a:xfrm rot="-5620636">
            <a:off x="-1100482" y="1591409"/>
            <a:ext cx="2991681" cy="287060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3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43"/>
          <p:cNvSpPr txBox="1">
            <a:spLocks noGrp="1"/>
          </p:cNvSpPr>
          <p:nvPr>
            <p:ph type="subTitle" idx="1"/>
          </p:nvPr>
        </p:nvSpPr>
        <p:spPr>
          <a:xfrm>
            <a:off x="5028175" y="2027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6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4"/>
          <p:cNvSpPr/>
          <p:nvPr/>
        </p:nvSpPr>
        <p:spPr>
          <a:xfrm>
            <a:off x="4260425" y="1957095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4"/>
          <p:cNvSpPr/>
          <p:nvPr/>
        </p:nvSpPr>
        <p:spPr>
          <a:xfrm rot="-4971949">
            <a:off x="6653151" y="1865359"/>
            <a:ext cx="4547689" cy="413109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4"/>
          <p:cNvSpPr/>
          <p:nvPr/>
        </p:nvSpPr>
        <p:spPr>
          <a:xfrm rot="7019959" flipH="1">
            <a:off x="-962151" y="-1327476"/>
            <a:ext cx="4047102" cy="249001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4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44"/>
          <p:cNvSpPr txBox="1">
            <a:spLocks noGrp="1"/>
          </p:cNvSpPr>
          <p:nvPr>
            <p:ph type="subTitle" idx="1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7_1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5"/>
          <p:cNvSpPr/>
          <p:nvPr/>
        </p:nvSpPr>
        <p:spPr>
          <a:xfrm rot="-4971949">
            <a:off x="6499451" y="687059"/>
            <a:ext cx="4547689" cy="413109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5"/>
          <p:cNvSpPr/>
          <p:nvPr/>
        </p:nvSpPr>
        <p:spPr>
          <a:xfrm rot="9475593">
            <a:off x="-1974698" y="-446077"/>
            <a:ext cx="4047145" cy="2489949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5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4" name="Google Shape;1104;p45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62643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7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6"/>
          <p:cNvSpPr/>
          <p:nvPr/>
        </p:nvSpPr>
        <p:spPr>
          <a:xfrm rot="-5400000" flipH="1">
            <a:off x="6051628" y="169178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6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8" name="Google Shape;1108;p46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1109" name="Google Shape;1109;p4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46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4" name="Google Shape;1144;p46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1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7"/>
          <p:cNvSpPr/>
          <p:nvPr/>
        </p:nvSpPr>
        <p:spPr>
          <a:xfrm rot="5716307" flipH="1">
            <a:off x="3128709" y="-17350"/>
            <a:ext cx="3009510" cy="5911593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7"/>
          <p:cNvSpPr/>
          <p:nvPr/>
        </p:nvSpPr>
        <p:spPr>
          <a:xfrm rot="-1408952">
            <a:off x="7059833" y="-1532053"/>
            <a:ext cx="3561578" cy="4437854"/>
          </a:xfrm>
          <a:custGeom>
            <a:avLst/>
            <a:gdLst/>
            <a:ahLst/>
            <a:cxnLst/>
            <a:rect l="l" t="t" r="r" b="b"/>
            <a:pathLst>
              <a:path w="15146" h="21250" extrusionOk="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47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47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1150" name="Google Shape;1150;p4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47"/>
          <p:cNvSpPr/>
          <p:nvPr/>
        </p:nvSpPr>
        <p:spPr>
          <a:xfrm rot="8100000">
            <a:off x="371399" y="-1150417"/>
            <a:ext cx="1938844" cy="3305623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47"/>
          <p:cNvSpPr txBox="1">
            <a:spLocks noGrp="1"/>
          </p:cNvSpPr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6" name="Google Shape;1186;p47"/>
          <p:cNvSpPr txBox="1">
            <a:spLocks noGrp="1"/>
          </p:cNvSpPr>
          <p:nvPr>
            <p:ph type="subTitle" idx="1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187" name="Google Shape;1187;p47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8"/>
          <p:cNvSpPr/>
          <p:nvPr/>
        </p:nvSpPr>
        <p:spPr>
          <a:xfrm rot="288678" flipH="1">
            <a:off x="-1270417" y="553336"/>
            <a:ext cx="4658411" cy="476518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8"/>
          <p:cNvSpPr/>
          <p:nvPr/>
        </p:nvSpPr>
        <p:spPr>
          <a:xfrm>
            <a:off x="1334050" y="1127073"/>
            <a:ext cx="1522302" cy="134279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48"/>
          <p:cNvGrpSpPr/>
          <p:nvPr/>
        </p:nvGrpSpPr>
        <p:grpSpPr>
          <a:xfrm>
            <a:off x="5119018" y="713081"/>
            <a:ext cx="2270935" cy="2260334"/>
            <a:chOff x="6762468" y="1386456"/>
            <a:chExt cx="2270935" cy="2260334"/>
          </a:xfrm>
        </p:grpSpPr>
        <p:sp>
          <p:nvSpPr>
            <p:cNvPr id="1192" name="Google Shape;1192;p4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48"/>
          <p:cNvSpPr/>
          <p:nvPr/>
        </p:nvSpPr>
        <p:spPr>
          <a:xfrm rot="-1848056" flipH="1">
            <a:off x="7756025" y="2517986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Google Shape;1227;p49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1228" name="Google Shape;1228;p49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2" name="Google Shape;1252;p49"/>
          <p:cNvSpPr/>
          <p:nvPr/>
        </p:nvSpPr>
        <p:spPr>
          <a:xfrm rot="-3415034" flipH="1">
            <a:off x="5349941" y="647072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9"/>
          <p:cNvSpPr/>
          <p:nvPr/>
        </p:nvSpPr>
        <p:spPr>
          <a:xfrm rot="1379372">
            <a:off x="5149944" y="2281365"/>
            <a:ext cx="1343009" cy="1754062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9"/>
          <p:cNvSpPr/>
          <p:nvPr/>
        </p:nvSpPr>
        <p:spPr>
          <a:xfrm>
            <a:off x="-767475" y="502200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50"/>
          <p:cNvGrpSpPr/>
          <p:nvPr/>
        </p:nvGrpSpPr>
        <p:grpSpPr>
          <a:xfrm rot="-4412986">
            <a:off x="6233427" y="1978854"/>
            <a:ext cx="2523466" cy="2406919"/>
            <a:chOff x="616550" y="744600"/>
            <a:chExt cx="936200" cy="893025"/>
          </a:xfrm>
        </p:grpSpPr>
        <p:sp>
          <p:nvSpPr>
            <p:cNvPr id="1257" name="Google Shape;1257;p50"/>
            <p:cNvSpPr/>
            <p:nvPr/>
          </p:nvSpPr>
          <p:spPr>
            <a:xfrm>
              <a:off x="616550" y="744600"/>
              <a:ext cx="936200" cy="893025"/>
            </a:xfrm>
            <a:custGeom>
              <a:avLst/>
              <a:gdLst/>
              <a:ahLst/>
              <a:cxnLst/>
              <a:rect l="l" t="t" r="r" b="b"/>
              <a:pathLst>
                <a:path w="37448" h="35721" extrusionOk="0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1118825" y="951075"/>
              <a:ext cx="191525" cy="163425"/>
            </a:xfrm>
            <a:custGeom>
              <a:avLst/>
              <a:gdLst/>
              <a:ahLst/>
              <a:cxnLst/>
              <a:rect l="l" t="t" r="r" b="b"/>
              <a:pathLst>
                <a:path w="7661" h="6537" extrusionOk="0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078550" y="994400"/>
              <a:ext cx="190750" cy="164750"/>
            </a:xfrm>
            <a:custGeom>
              <a:avLst/>
              <a:gdLst/>
              <a:ahLst/>
              <a:cxnLst/>
              <a:rect l="l" t="t" r="r" b="b"/>
              <a:pathLst>
                <a:path w="7630" h="6590" extrusionOk="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1041325" y="1033375"/>
              <a:ext cx="196075" cy="159975"/>
            </a:xfrm>
            <a:custGeom>
              <a:avLst/>
              <a:gdLst/>
              <a:ahLst/>
              <a:cxnLst/>
              <a:rect l="l" t="t" r="r" b="b"/>
              <a:pathLst>
                <a:path w="7843" h="6399" extrusionOk="0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007125" y="1070750"/>
              <a:ext cx="186950" cy="159825"/>
            </a:xfrm>
            <a:custGeom>
              <a:avLst/>
              <a:gdLst/>
              <a:ahLst/>
              <a:cxnLst/>
              <a:rect l="l" t="t" r="r" b="b"/>
              <a:pathLst>
                <a:path w="7478" h="6393" extrusionOk="0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1263" name="Google Shape;1263;p5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50"/>
          <p:cNvGrpSpPr/>
          <p:nvPr/>
        </p:nvGrpSpPr>
        <p:grpSpPr>
          <a:xfrm rot="-969610">
            <a:off x="6880585" y="2461943"/>
            <a:ext cx="2217391" cy="2896369"/>
            <a:chOff x="6078061" y="1684347"/>
            <a:chExt cx="1743860" cy="2277840"/>
          </a:xfrm>
        </p:grpSpPr>
        <p:sp>
          <p:nvSpPr>
            <p:cNvPr id="1298" name="Google Shape;1298;p50"/>
            <p:cNvSpPr/>
            <p:nvPr/>
          </p:nvSpPr>
          <p:spPr>
            <a:xfrm>
              <a:off x="7384410" y="1684347"/>
              <a:ext cx="437511" cy="516459"/>
            </a:xfrm>
            <a:custGeom>
              <a:avLst/>
              <a:gdLst/>
              <a:ahLst/>
              <a:cxnLst/>
              <a:rect l="l" t="t" r="r" b="b"/>
              <a:pathLst>
                <a:path w="8490" h="10022" extrusionOk="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6078061" y="2151644"/>
              <a:ext cx="1448939" cy="1810543"/>
            </a:xfrm>
            <a:custGeom>
              <a:avLst/>
              <a:gdLst/>
              <a:ahLst/>
              <a:cxnLst/>
              <a:rect l="l" t="t" r="r" b="b"/>
              <a:pathLst>
                <a:path w="28117" h="35134" extrusionOk="0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0" name="Google Shape;1300;p50"/>
          <p:cNvSpPr/>
          <p:nvPr/>
        </p:nvSpPr>
        <p:spPr>
          <a:xfrm rot="5400000">
            <a:off x="-1836150" y="1175258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50"/>
          <p:cNvSpPr/>
          <p:nvPr/>
        </p:nvSpPr>
        <p:spPr>
          <a:xfrm rot="-7977683">
            <a:off x="2160949" y="316425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50"/>
          <p:cNvSpPr/>
          <p:nvPr/>
        </p:nvSpPr>
        <p:spPr>
          <a:xfrm rot="4742319" flipH="1">
            <a:off x="6790763" y="-645967"/>
            <a:ext cx="3210858" cy="319754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51"/>
          <p:cNvSpPr/>
          <p:nvPr/>
        </p:nvSpPr>
        <p:spPr>
          <a:xfrm rot="288619" flipH="1">
            <a:off x="-1653681" y="1325314"/>
            <a:ext cx="4829256" cy="409761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51"/>
          <p:cNvSpPr/>
          <p:nvPr/>
        </p:nvSpPr>
        <p:spPr>
          <a:xfrm>
            <a:off x="7777725" y="67143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51"/>
          <p:cNvSpPr/>
          <p:nvPr/>
        </p:nvSpPr>
        <p:spPr>
          <a:xfrm rot="8226410">
            <a:off x="757957" y="-908700"/>
            <a:ext cx="1938898" cy="330571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7" name="Google Shape;1307;p51"/>
          <p:cNvGrpSpPr/>
          <p:nvPr/>
        </p:nvGrpSpPr>
        <p:grpSpPr>
          <a:xfrm rot="-3861937">
            <a:off x="6523183" y="1380139"/>
            <a:ext cx="2023570" cy="3313878"/>
            <a:chOff x="5754175" y="3922575"/>
            <a:chExt cx="682400" cy="1117525"/>
          </a:xfrm>
        </p:grpSpPr>
        <p:sp>
          <p:nvSpPr>
            <p:cNvPr id="1308" name="Google Shape;1308;p51"/>
            <p:cNvSpPr/>
            <p:nvPr/>
          </p:nvSpPr>
          <p:spPr>
            <a:xfrm>
              <a:off x="5754175" y="4953250"/>
              <a:ext cx="70700" cy="86850"/>
            </a:xfrm>
            <a:custGeom>
              <a:avLst/>
              <a:gdLst/>
              <a:ahLst/>
              <a:cxnLst/>
              <a:rect l="l" t="t" r="r" b="b"/>
              <a:pathLst>
                <a:path w="2828" h="3474" extrusionOk="0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5768600" y="4780750"/>
              <a:ext cx="193050" cy="209925"/>
            </a:xfrm>
            <a:custGeom>
              <a:avLst/>
              <a:gdLst/>
              <a:ahLst/>
              <a:cxnLst/>
              <a:rect l="l" t="t" r="r" b="b"/>
              <a:pathLst>
                <a:path w="7722" h="8397" extrusionOk="0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5795200" y="4343050"/>
              <a:ext cx="389100" cy="516000"/>
            </a:xfrm>
            <a:custGeom>
              <a:avLst/>
              <a:gdLst/>
              <a:ahLst/>
              <a:cxnLst/>
              <a:rect l="l" t="t" r="r" b="b"/>
              <a:pathLst>
                <a:path w="15564" h="20640" extrusionOk="0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6003425" y="3922575"/>
              <a:ext cx="433150" cy="579525"/>
            </a:xfrm>
            <a:custGeom>
              <a:avLst/>
              <a:gdLst/>
              <a:ahLst/>
              <a:cxnLst/>
              <a:rect l="l" t="t" r="r" b="b"/>
              <a:pathLst>
                <a:path w="17326" h="23181" extrusionOk="0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 rot="-1855510" flipH="1">
            <a:off x="2277590" y="3269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-458900">
            <a:off x="-1050010" y="1201201"/>
            <a:ext cx="3369322" cy="3877052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-5776221" flipH="1">
            <a:off x="5743624" y="-1186688"/>
            <a:ext cx="4752751" cy="434645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8329862" flipH="1">
            <a:off x="3226188" y="-1327516"/>
            <a:ext cx="2044712" cy="348606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7018450" y="3331851"/>
            <a:ext cx="1020984" cy="1333420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53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164" name="Google Shape;164;p10"/>
          <p:cNvSpPr/>
          <p:nvPr/>
        </p:nvSpPr>
        <p:spPr>
          <a:xfrm rot="7018826" flipH="1">
            <a:off x="2857318" y="-764238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-8259636" flipH="1">
            <a:off x="4411264" y="3000624"/>
            <a:ext cx="3210911" cy="3197598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2285225" y="3225607"/>
            <a:ext cx="1419128" cy="12517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4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Дигитални публикации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17" name="Google Shape;1317;p5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Изготвено от: Стефани </a:t>
            </a:r>
            <a:r>
              <a:rPr lang="en" dirty="0" smtClean="0"/>
              <a:t>Божикова</a:t>
            </a:r>
            <a:r>
              <a:rPr lang="bg-BG" dirty="0" smtClean="0"/>
              <a:t>, 11 клас от Национална финансово-стопанска гимназия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 smtClean="0"/>
              <a:t>Май 2023г.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61"/>
          <p:cNvSpPr txBox="1">
            <a:spLocks noGrp="1"/>
          </p:cNvSpPr>
          <p:nvPr>
            <p:ph type="title"/>
          </p:nvPr>
        </p:nvSpPr>
        <p:spPr>
          <a:xfrm>
            <a:off x="2573825" y="2408575"/>
            <a:ext cx="4469100" cy="9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Демография на Европа</a:t>
            </a:r>
            <a:endParaRPr sz="3700"/>
          </a:p>
        </p:txBody>
      </p:sp>
      <p:sp>
        <p:nvSpPr>
          <p:cNvPr id="1397" name="Google Shape;1397;p61"/>
          <p:cNvSpPr txBox="1">
            <a:spLocks noGrp="1"/>
          </p:cNvSpPr>
          <p:nvPr>
            <p:ph type="title" idx="2"/>
          </p:nvPr>
        </p:nvSpPr>
        <p:spPr>
          <a:xfrm>
            <a:off x="2255675" y="119477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98" name="Google Shape;1398;p61"/>
          <p:cNvSpPr/>
          <p:nvPr/>
        </p:nvSpPr>
        <p:spPr>
          <a:xfrm>
            <a:off x="4118063" y="36750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62"/>
          <p:cNvSpPr/>
          <p:nvPr/>
        </p:nvSpPr>
        <p:spPr>
          <a:xfrm>
            <a:off x="4641450" y="534225"/>
            <a:ext cx="3513000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404" name="Google Shape;1404;p62"/>
          <p:cNvSpPr/>
          <p:nvPr/>
        </p:nvSpPr>
        <p:spPr>
          <a:xfrm>
            <a:off x="7783650" y="3765919"/>
            <a:ext cx="764314" cy="67418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62"/>
          <p:cNvSpPr txBox="1"/>
          <p:nvPr/>
        </p:nvSpPr>
        <p:spPr>
          <a:xfrm>
            <a:off x="4677000" y="998400"/>
            <a:ext cx="344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Демография на Европа</a:t>
            </a:r>
            <a:endParaRPr sz="2200" b="1">
              <a:solidFill>
                <a:schemeClr val="l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grpSp>
        <p:nvGrpSpPr>
          <p:cNvPr id="1406" name="Google Shape;1406;p62"/>
          <p:cNvGrpSpPr/>
          <p:nvPr/>
        </p:nvGrpSpPr>
        <p:grpSpPr>
          <a:xfrm>
            <a:off x="-380995" y="-80449"/>
            <a:ext cx="2277317" cy="5304377"/>
            <a:chOff x="224725" y="566950"/>
            <a:chExt cx="1850875" cy="4311100"/>
          </a:xfrm>
        </p:grpSpPr>
        <p:sp>
          <p:nvSpPr>
            <p:cNvPr id="1407" name="Google Shape;1407;p62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2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2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2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2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2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2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2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2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2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2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2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2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2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2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2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2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2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2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2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2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2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2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2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62"/>
          <p:cNvSpPr/>
          <p:nvPr/>
        </p:nvSpPr>
        <p:spPr>
          <a:xfrm>
            <a:off x="2017145" y="61448"/>
            <a:ext cx="1915200" cy="191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2" name="Google Shape;1432;p62"/>
          <p:cNvGrpSpPr/>
          <p:nvPr/>
        </p:nvGrpSpPr>
        <p:grpSpPr>
          <a:xfrm>
            <a:off x="2473116" y="403802"/>
            <a:ext cx="1830972" cy="1822411"/>
            <a:chOff x="2414491" y="671177"/>
            <a:chExt cx="1830972" cy="1822411"/>
          </a:xfrm>
        </p:grpSpPr>
        <p:sp>
          <p:nvSpPr>
            <p:cNvPr id="1433" name="Google Shape;1433;p62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2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2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2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2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2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2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2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2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2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2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2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2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2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2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2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2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2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2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2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2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2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2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2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2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2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2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2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2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2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2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2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2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2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67" name="Google Shape;146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025" y="1703798"/>
            <a:ext cx="3229850" cy="20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62"/>
          <p:cNvSpPr txBox="1"/>
          <p:nvPr/>
        </p:nvSpPr>
        <p:spPr>
          <a:xfrm>
            <a:off x="1752550" y="2226225"/>
            <a:ext cx="2815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Демографската статистика ни предоставя изключително интересна и важна информация, която се използва в почти всяка сфера на политиката. Новата публикация Демография на Европа, изготвена от Евростат, представлява интерактивен разказ, изпълнен с визуализации и подходящ за всички потребители.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63"/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Хора на път</a:t>
            </a:r>
            <a:endParaRPr/>
          </a:p>
        </p:txBody>
      </p:sp>
      <p:sp>
        <p:nvSpPr>
          <p:cNvPr id="1474" name="Google Shape;1474;p63"/>
          <p:cNvSpPr txBox="1">
            <a:spLocks noGrp="1"/>
          </p:cNvSpPr>
          <p:nvPr>
            <p:ph type="title" idx="2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475" name="Google Shape;1475;p63"/>
          <p:cNvSpPr/>
          <p:nvPr/>
        </p:nvSpPr>
        <p:spPr>
          <a:xfrm>
            <a:off x="3881688" y="34386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64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Хора на път 2020</a:t>
            </a:r>
            <a:endParaRPr sz="3400"/>
          </a:p>
        </p:txBody>
      </p:sp>
      <p:grpSp>
        <p:nvGrpSpPr>
          <p:cNvPr id="1481" name="Google Shape;1481;p64"/>
          <p:cNvGrpSpPr/>
          <p:nvPr/>
        </p:nvGrpSpPr>
        <p:grpSpPr>
          <a:xfrm>
            <a:off x="4772757" y="1412318"/>
            <a:ext cx="3265149" cy="2624234"/>
            <a:chOff x="1917372" y="1288466"/>
            <a:chExt cx="2993079" cy="2405568"/>
          </a:xfrm>
        </p:grpSpPr>
        <p:sp>
          <p:nvSpPr>
            <p:cNvPr id="1482" name="Google Shape;1482;p64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rgbClr val="D8D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4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4"/>
            <p:cNvSpPr/>
            <p:nvPr/>
          </p:nvSpPr>
          <p:spPr>
            <a:xfrm>
              <a:off x="1917372" y="1288466"/>
              <a:ext cx="2993079" cy="1995402"/>
            </a:xfrm>
            <a:custGeom>
              <a:avLst/>
              <a:gdLst/>
              <a:ahLst/>
              <a:cxnLst/>
              <a:rect l="l" t="t" r="r" b="b"/>
              <a:pathLst>
                <a:path w="183540" h="122361" extrusionOk="0">
                  <a:moveTo>
                    <a:pt x="6113" y="0"/>
                  </a:moveTo>
                  <a:cubicBezTo>
                    <a:pt x="5991" y="0"/>
                    <a:pt x="5872" y="4"/>
                    <a:pt x="5753" y="12"/>
                  </a:cubicBezTo>
                  <a:cubicBezTo>
                    <a:pt x="5749" y="12"/>
                    <a:pt x="5746" y="11"/>
                    <a:pt x="5743" y="11"/>
                  </a:cubicBezTo>
                  <a:cubicBezTo>
                    <a:pt x="5734" y="11"/>
                    <a:pt x="5726" y="13"/>
                    <a:pt x="5718" y="15"/>
                  </a:cubicBezTo>
                  <a:cubicBezTo>
                    <a:pt x="5602" y="19"/>
                    <a:pt x="5486" y="30"/>
                    <a:pt x="5372" y="46"/>
                  </a:cubicBezTo>
                  <a:cubicBezTo>
                    <a:pt x="5252" y="58"/>
                    <a:pt x="5130" y="77"/>
                    <a:pt x="5011" y="101"/>
                  </a:cubicBezTo>
                  <a:cubicBezTo>
                    <a:pt x="4919" y="116"/>
                    <a:pt x="4827" y="135"/>
                    <a:pt x="4734" y="158"/>
                  </a:cubicBezTo>
                  <a:cubicBezTo>
                    <a:pt x="4447" y="223"/>
                    <a:pt x="4164" y="310"/>
                    <a:pt x="3890" y="418"/>
                  </a:cubicBezTo>
                  <a:cubicBezTo>
                    <a:pt x="3808" y="450"/>
                    <a:pt x="3728" y="484"/>
                    <a:pt x="3648" y="518"/>
                  </a:cubicBezTo>
                  <a:cubicBezTo>
                    <a:pt x="3541" y="569"/>
                    <a:pt x="3433" y="618"/>
                    <a:pt x="3329" y="671"/>
                  </a:cubicBezTo>
                  <a:cubicBezTo>
                    <a:pt x="3222" y="725"/>
                    <a:pt x="3113" y="783"/>
                    <a:pt x="3014" y="844"/>
                  </a:cubicBezTo>
                  <a:cubicBezTo>
                    <a:pt x="2945" y="887"/>
                    <a:pt x="2880" y="926"/>
                    <a:pt x="2814" y="972"/>
                  </a:cubicBezTo>
                  <a:cubicBezTo>
                    <a:pt x="2603" y="1103"/>
                    <a:pt x="2399" y="1249"/>
                    <a:pt x="2208" y="1410"/>
                  </a:cubicBezTo>
                  <a:lnTo>
                    <a:pt x="2092" y="1512"/>
                  </a:lnTo>
                  <a:cubicBezTo>
                    <a:pt x="2031" y="1563"/>
                    <a:pt x="1973" y="1617"/>
                    <a:pt x="1916" y="1670"/>
                  </a:cubicBezTo>
                  <a:cubicBezTo>
                    <a:pt x="1909" y="1678"/>
                    <a:pt x="1902" y="1682"/>
                    <a:pt x="1897" y="1694"/>
                  </a:cubicBezTo>
                  <a:cubicBezTo>
                    <a:pt x="1823" y="1757"/>
                    <a:pt x="1753" y="1825"/>
                    <a:pt x="1689" y="1901"/>
                  </a:cubicBezTo>
                  <a:cubicBezTo>
                    <a:pt x="1672" y="1910"/>
                    <a:pt x="1660" y="1923"/>
                    <a:pt x="1650" y="1938"/>
                  </a:cubicBezTo>
                  <a:cubicBezTo>
                    <a:pt x="1589" y="2001"/>
                    <a:pt x="1531" y="2065"/>
                    <a:pt x="1474" y="2130"/>
                  </a:cubicBezTo>
                  <a:cubicBezTo>
                    <a:pt x="1382" y="2237"/>
                    <a:pt x="1294" y="2346"/>
                    <a:pt x="1214" y="2458"/>
                  </a:cubicBezTo>
                  <a:cubicBezTo>
                    <a:pt x="1098" y="2614"/>
                    <a:pt x="986" y="2779"/>
                    <a:pt x="883" y="2944"/>
                  </a:cubicBezTo>
                  <a:cubicBezTo>
                    <a:pt x="818" y="3053"/>
                    <a:pt x="752" y="3168"/>
                    <a:pt x="694" y="3279"/>
                  </a:cubicBezTo>
                  <a:cubicBezTo>
                    <a:pt x="682" y="3299"/>
                    <a:pt x="672" y="3320"/>
                    <a:pt x="665" y="3340"/>
                  </a:cubicBezTo>
                  <a:cubicBezTo>
                    <a:pt x="614" y="3437"/>
                    <a:pt x="568" y="3532"/>
                    <a:pt x="526" y="3629"/>
                  </a:cubicBezTo>
                  <a:cubicBezTo>
                    <a:pt x="519" y="3649"/>
                    <a:pt x="511" y="3663"/>
                    <a:pt x="502" y="3678"/>
                  </a:cubicBezTo>
                  <a:cubicBezTo>
                    <a:pt x="456" y="3790"/>
                    <a:pt x="410" y="3902"/>
                    <a:pt x="368" y="4016"/>
                  </a:cubicBezTo>
                  <a:cubicBezTo>
                    <a:pt x="362" y="4028"/>
                    <a:pt x="359" y="4039"/>
                    <a:pt x="356" y="4052"/>
                  </a:cubicBezTo>
                  <a:cubicBezTo>
                    <a:pt x="315" y="4171"/>
                    <a:pt x="276" y="4290"/>
                    <a:pt x="242" y="4412"/>
                  </a:cubicBezTo>
                  <a:cubicBezTo>
                    <a:pt x="234" y="4432"/>
                    <a:pt x="227" y="4451"/>
                    <a:pt x="222" y="4470"/>
                  </a:cubicBezTo>
                  <a:cubicBezTo>
                    <a:pt x="152" y="4731"/>
                    <a:pt x="97" y="4997"/>
                    <a:pt x="59" y="5265"/>
                  </a:cubicBezTo>
                  <a:cubicBezTo>
                    <a:pt x="18" y="5548"/>
                    <a:pt x="1" y="5834"/>
                    <a:pt x="1" y="6121"/>
                  </a:cubicBezTo>
                  <a:lnTo>
                    <a:pt x="1" y="116245"/>
                  </a:lnTo>
                  <a:cubicBezTo>
                    <a:pt x="1" y="116350"/>
                    <a:pt x="4" y="116457"/>
                    <a:pt x="8" y="116561"/>
                  </a:cubicBezTo>
                  <a:cubicBezTo>
                    <a:pt x="16" y="116690"/>
                    <a:pt x="27" y="116821"/>
                    <a:pt x="39" y="116948"/>
                  </a:cubicBezTo>
                  <a:cubicBezTo>
                    <a:pt x="69" y="117201"/>
                    <a:pt x="114" y="117453"/>
                    <a:pt x="173" y="117701"/>
                  </a:cubicBezTo>
                  <a:cubicBezTo>
                    <a:pt x="205" y="117823"/>
                    <a:pt x="239" y="117947"/>
                    <a:pt x="273" y="118066"/>
                  </a:cubicBezTo>
                  <a:cubicBezTo>
                    <a:pt x="312" y="118185"/>
                    <a:pt x="353" y="118304"/>
                    <a:pt x="397" y="118419"/>
                  </a:cubicBezTo>
                  <a:cubicBezTo>
                    <a:pt x="438" y="118526"/>
                    <a:pt x="480" y="118635"/>
                    <a:pt x="531" y="118742"/>
                  </a:cubicBezTo>
                  <a:cubicBezTo>
                    <a:pt x="534" y="118754"/>
                    <a:pt x="542" y="118769"/>
                    <a:pt x="545" y="118783"/>
                  </a:cubicBezTo>
                  <a:cubicBezTo>
                    <a:pt x="596" y="118888"/>
                    <a:pt x="645" y="118995"/>
                    <a:pt x="703" y="119095"/>
                  </a:cubicBezTo>
                  <a:cubicBezTo>
                    <a:pt x="761" y="119206"/>
                    <a:pt x="818" y="119313"/>
                    <a:pt x="883" y="119418"/>
                  </a:cubicBezTo>
                  <a:cubicBezTo>
                    <a:pt x="988" y="119586"/>
                    <a:pt x="1099" y="119748"/>
                    <a:pt x="1214" y="119906"/>
                  </a:cubicBezTo>
                  <a:cubicBezTo>
                    <a:pt x="1354" y="120090"/>
                    <a:pt x="1504" y="120269"/>
                    <a:pt x="1663" y="120439"/>
                  </a:cubicBezTo>
                  <a:cubicBezTo>
                    <a:pt x="1744" y="120524"/>
                    <a:pt x="1824" y="120604"/>
                    <a:pt x="1909" y="120684"/>
                  </a:cubicBezTo>
                  <a:cubicBezTo>
                    <a:pt x="2155" y="120915"/>
                    <a:pt x="2418" y="121126"/>
                    <a:pt x="2697" y="121317"/>
                  </a:cubicBezTo>
                  <a:cubicBezTo>
                    <a:pt x="2707" y="121323"/>
                    <a:pt x="2717" y="121329"/>
                    <a:pt x="2726" y="121336"/>
                  </a:cubicBezTo>
                  <a:cubicBezTo>
                    <a:pt x="2826" y="121402"/>
                    <a:pt x="2923" y="121463"/>
                    <a:pt x="3027" y="121524"/>
                  </a:cubicBezTo>
                  <a:cubicBezTo>
                    <a:pt x="3127" y="121582"/>
                    <a:pt x="3229" y="121640"/>
                    <a:pt x="3334" y="121694"/>
                  </a:cubicBezTo>
                  <a:cubicBezTo>
                    <a:pt x="3438" y="121746"/>
                    <a:pt x="3545" y="121796"/>
                    <a:pt x="3652" y="121843"/>
                  </a:cubicBezTo>
                  <a:cubicBezTo>
                    <a:pt x="3752" y="121889"/>
                    <a:pt x="3856" y="121930"/>
                    <a:pt x="3959" y="121969"/>
                  </a:cubicBezTo>
                  <a:cubicBezTo>
                    <a:pt x="4203" y="122063"/>
                    <a:pt x="4453" y="122139"/>
                    <a:pt x="4708" y="122195"/>
                  </a:cubicBezTo>
                  <a:cubicBezTo>
                    <a:pt x="4807" y="122222"/>
                    <a:pt x="4912" y="122243"/>
                    <a:pt x="5016" y="122261"/>
                  </a:cubicBezTo>
                  <a:cubicBezTo>
                    <a:pt x="5135" y="122285"/>
                    <a:pt x="5254" y="122302"/>
                    <a:pt x="5376" y="122314"/>
                  </a:cubicBezTo>
                  <a:cubicBezTo>
                    <a:pt x="5495" y="122331"/>
                    <a:pt x="5614" y="122341"/>
                    <a:pt x="5738" y="122349"/>
                  </a:cubicBezTo>
                  <a:lnTo>
                    <a:pt x="5748" y="122349"/>
                  </a:lnTo>
                  <a:cubicBezTo>
                    <a:pt x="5867" y="122358"/>
                    <a:pt x="5991" y="122361"/>
                    <a:pt x="6113" y="122361"/>
                  </a:cubicBezTo>
                  <a:lnTo>
                    <a:pt x="177418" y="122361"/>
                  </a:lnTo>
                  <a:cubicBezTo>
                    <a:pt x="177419" y="122361"/>
                    <a:pt x="177420" y="122361"/>
                    <a:pt x="177421" y="122361"/>
                  </a:cubicBezTo>
                  <a:cubicBezTo>
                    <a:pt x="180476" y="122361"/>
                    <a:pt x="183063" y="120107"/>
                    <a:pt x="183483" y="117080"/>
                  </a:cubicBezTo>
                  <a:cubicBezTo>
                    <a:pt x="183520" y="116804"/>
                    <a:pt x="183539" y="116524"/>
                    <a:pt x="183539" y="116244"/>
                  </a:cubicBezTo>
                  <a:lnTo>
                    <a:pt x="183539" y="6121"/>
                  </a:lnTo>
                  <a:cubicBezTo>
                    <a:pt x="183539" y="2742"/>
                    <a:pt x="180797" y="0"/>
                    <a:pt x="17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4"/>
            <p:cNvSpPr/>
            <p:nvPr/>
          </p:nvSpPr>
          <p:spPr>
            <a:xfrm>
              <a:off x="2017076" y="1388251"/>
              <a:ext cx="2793524" cy="1485466"/>
            </a:xfrm>
            <a:custGeom>
              <a:avLst/>
              <a:gdLst/>
              <a:ahLst/>
              <a:cxnLst/>
              <a:rect l="l" t="t" r="r" b="b"/>
              <a:pathLst>
                <a:path w="171303" h="91091" extrusionOk="0">
                  <a:moveTo>
                    <a:pt x="0" y="1"/>
                  </a:moveTo>
                  <a:lnTo>
                    <a:pt x="0" y="91090"/>
                  </a:lnTo>
                  <a:lnTo>
                    <a:pt x="171303" y="91090"/>
                  </a:lnTo>
                  <a:lnTo>
                    <a:pt x="171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4"/>
            <p:cNvSpPr/>
            <p:nvPr/>
          </p:nvSpPr>
          <p:spPr>
            <a:xfrm>
              <a:off x="1917372" y="2984544"/>
              <a:ext cx="2993079" cy="299324"/>
            </a:xfrm>
            <a:custGeom>
              <a:avLst/>
              <a:gdLst/>
              <a:ahLst/>
              <a:cxnLst/>
              <a:rect l="l" t="t" r="r" b="b"/>
              <a:pathLst>
                <a:path w="183540" h="18355" extrusionOk="0">
                  <a:moveTo>
                    <a:pt x="1" y="0"/>
                  </a:moveTo>
                  <a:lnTo>
                    <a:pt x="1" y="12239"/>
                  </a:lnTo>
                  <a:cubicBezTo>
                    <a:pt x="1" y="12344"/>
                    <a:pt x="4" y="12451"/>
                    <a:pt x="8" y="12555"/>
                  </a:cubicBezTo>
                  <a:cubicBezTo>
                    <a:pt x="16" y="12684"/>
                    <a:pt x="27" y="12815"/>
                    <a:pt x="39" y="12942"/>
                  </a:cubicBezTo>
                  <a:cubicBezTo>
                    <a:pt x="69" y="13195"/>
                    <a:pt x="114" y="13447"/>
                    <a:pt x="173" y="13695"/>
                  </a:cubicBezTo>
                  <a:cubicBezTo>
                    <a:pt x="205" y="13817"/>
                    <a:pt x="239" y="13941"/>
                    <a:pt x="273" y="14060"/>
                  </a:cubicBezTo>
                  <a:cubicBezTo>
                    <a:pt x="312" y="14179"/>
                    <a:pt x="353" y="14298"/>
                    <a:pt x="397" y="14413"/>
                  </a:cubicBezTo>
                  <a:cubicBezTo>
                    <a:pt x="438" y="14520"/>
                    <a:pt x="480" y="14629"/>
                    <a:pt x="531" y="14736"/>
                  </a:cubicBezTo>
                  <a:cubicBezTo>
                    <a:pt x="534" y="14748"/>
                    <a:pt x="542" y="14763"/>
                    <a:pt x="545" y="14777"/>
                  </a:cubicBezTo>
                  <a:cubicBezTo>
                    <a:pt x="596" y="14882"/>
                    <a:pt x="645" y="14989"/>
                    <a:pt x="703" y="15089"/>
                  </a:cubicBezTo>
                  <a:cubicBezTo>
                    <a:pt x="761" y="15200"/>
                    <a:pt x="818" y="15307"/>
                    <a:pt x="883" y="15412"/>
                  </a:cubicBezTo>
                  <a:cubicBezTo>
                    <a:pt x="988" y="15580"/>
                    <a:pt x="1099" y="15742"/>
                    <a:pt x="1214" y="15900"/>
                  </a:cubicBezTo>
                  <a:cubicBezTo>
                    <a:pt x="1354" y="16084"/>
                    <a:pt x="1504" y="16263"/>
                    <a:pt x="1663" y="16433"/>
                  </a:cubicBezTo>
                  <a:cubicBezTo>
                    <a:pt x="1744" y="16518"/>
                    <a:pt x="1824" y="16598"/>
                    <a:pt x="1909" y="16678"/>
                  </a:cubicBezTo>
                  <a:cubicBezTo>
                    <a:pt x="2155" y="16909"/>
                    <a:pt x="2418" y="17120"/>
                    <a:pt x="2697" y="17311"/>
                  </a:cubicBezTo>
                  <a:cubicBezTo>
                    <a:pt x="2707" y="17317"/>
                    <a:pt x="2717" y="17323"/>
                    <a:pt x="2726" y="17330"/>
                  </a:cubicBezTo>
                  <a:cubicBezTo>
                    <a:pt x="2826" y="17396"/>
                    <a:pt x="2923" y="17457"/>
                    <a:pt x="3027" y="17518"/>
                  </a:cubicBezTo>
                  <a:cubicBezTo>
                    <a:pt x="3127" y="17576"/>
                    <a:pt x="3229" y="17634"/>
                    <a:pt x="3334" y="17688"/>
                  </a:cubicBezTo>
                  <a:cubicBezTo>
                    <a:pt x="3438" y="17740"/>
                    <a:pt x="3545" y="17790"/>
                    <a:pt x="3652" y="17837"/>
                  </a:cubicBezTo>
                  <a:cubicBezTo>
                    <a:pt x="3752" y="17883"/>
                    <a:pt x="3856" y="17924"/>
                    <a:pt x="3959" y="17963"/>
                  </a:cubicBezTo>
                  <a:cubicBezTo>
                    <a:pt x="4203" y="18057"/>
                    <a:pt x="4453" y="18133"/>
                    <a:pt x="4708" y="18189"/>
                  </a:cubicBezTo>
                  <a:cubicBezTo>
                    <a:pt x="4807" y="18216"/>
                    <a:pt x="4912" y="18237"/>
                    <a:pt x="5016" y="18255"/>
                  </a:cubicBezTo>
                  <a:cubicBezTo>
                    <a:pt x="5135" y="18279"/>
                    <a:pt x="5254" y="18296"/>
                    <a:pt x="5376" y="18308"/>
                  </a:cubicBezTo>
                  <a:cubicBezTo>
                    <a:pt x="5495" y="18325"/>
                    <a:pt x="5614" y="18335"/>
                    <a:pt x="5738" y="18343"/>
                  </a:cubicBezTo>
                  <a:lnTo>
                    <a:pt x="5748" y="18343"/>
                  </a:lnTo>
                  <a:cubicBezTo>
                    <a:pt x="5867" y="18352"/>
                    <a:pt x="5991" y="18355"/>
                    <a:pt x="6113" y="18355"/>
                  </a:cubicBezTo>
                  <a:lnTo>
                    <a:pt x="177418" y="18355"/>
                  </a:lnTo>
                  <a:cubicBezTo>
                    <a:pt x="177419" y="18355"/>
                    <a:pt x="177420" y="18355"/>
                    <a:pt x="177421" y="18355"/>
                  </a:cubicBezTo>
                  <a:cubicBezTo>
                    <a:pt x="180476" y="18355"/>
                    <a:pt x="183063" y="16101"/>
                    <a:pt x="183483" y="13074"/>
                  </a:cubicBezTo>
                  <a:cubicBezTo>
                    <a:pt x="183520" y="12798"/>
                    <a:pt x="183539" y="12518"/>
                    <a:pt x="183539" y="12238"/>
                  </a:cubicBezTo>
                  <a:lnTo>
                    <a:pt x="183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4"/>
            <p:cNvSpPr/>
            <p:nvPr/>
          </p:nvSpPr>
          <p:spPr>
            <a:xfrm>
              <a:off x="3120490" y="3283851"/>
              <a:ext cx="586711" cy="78276"/>
            </a:xfrm>
            <a:custGeom>
              <a:avLst/>
              <a:gdLst/>
              <a:ahLst/>
              <a:cxnLst/>
              <a:rect l="l" t="t" r="r" b="b"/>
              <a:pathLst>
                <a:path w="35978" h="4800" extrusionOk="0">
                  <a:moveTo>
                    <a:pt x="334" y="1"/>
                  </a:moveTo>
                  <a:lnTo>
                    <a:pt x="1" y="4800"/>
                  </a:lnTo>
                  <a:lnTo>
                    <a:pt x="35978" y="4800"/>
                  </a:lnTo>
                  <a:lnTo>
                    <a:pt x="35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88" name="Google Shape;148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912" y="1477134"/>
            <a:ext cx="3146825" cy="1687866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p64"/>
          <p:cNvSpPr txBox="1"/>
          <p:nvPr/>
        </p:nvSpPr>
        <p:spPr>
          <a:xfrm>
            <a:off x="945575" y="1622125"/>
            <a:ext cx="3325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Днес хората в Европа пътуват повече от всякога. За тази мобилност има много причини: миграция, образование, работа, туризъм… Дигиталната публикация Хора на път - статистика на мобилността в Европа показва най-новите данни за пътуванията на хората в Европа.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65"/>
          <p:cNvSpPr txBox="1">
            <a:spLocks noGrp="1"/>
          </p:cNvSpPr>
          <p:nvPr>
            <p:ph type="title"/>
          </p:nvPr>
        </p:nvSpPr>
        <p:spPr>
          <a:xfrm>
            <a:off x="2133400" y="19648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Животът на жените и мъжете в Европа-</a:t>
            </a:r>
            <a:endParaRPr sz="18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статистически портрет 2020</a:t>
            </a:r>
            <a:endParaRPr/>
          </a:p>
        </p:txBody>
      </p:sp>
      <p:sp>
        <p:nvSpPr>
          <p:cNvPr id="1495" name="Google Shape;1495;p65"/>
          <p:cNvSpPr txBox="1">
            <a:spLocks noGrp="1"/>
          </p:cNvSpPr>
          <p:nvPr>
            <p:ph type="title" idx="2"/>
          </p:nvPr>
        </p:nvSpPr>
        <p:spPr>
          <a:xfrm>
            <a:off x="2019300" y="9225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496" name="Google Shape;1496;p65"/>
          <p:cNvSpPr/>
          <p:nvPr/>
        </p:nvSpPr>
        <p:spPr>
          <a:xfrm>
            <a:off x="3881688" y="338157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66"/>
          <p:cNvSpPr txBox="1">
            <a:spLocks noGrp="1"/>
          </p:cNvSpPr>
          <p:nvPr>
            <p:ph type="title"/>
          </p:nvPr>
        </p:nvSpPr>
        <p:spPr>
          <a:xfrm>
            <a:off x="680625" y="10703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Животът на жените и мъжете в 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Европа-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статистически портрет 2020</a:t>
            </a:r>
            <a:endParaRPr sz="2600"/>
          </a:p>
        </p:txBody>
      </p:sp>
      <p:sp>
        <p:nvSpPr>
          <p:cNvPr id="1502" name="Google Shape;1502;p66"/>
          <p:cNvSpPr/>
          <p:nvPr/>
        </p:nvSpPr>
        <p:spPr>
          <a:xfrm rot="3414954">
            <a:off x="-1124770" y="613814"/>
            <a:ext cx="3561725" cy="302960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66"/>
          <p:cNvSpPr/>
          <p:nvPr/>
        </p:nvSpPr>
        <p:spPr>
          <a:xfrm rot="-297191">
            <a:off x="8143391" y="3694553"/>
            <a:ext cx="1224112" cy="159881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66"/>
          <p:cNvSpPr txBox="1"/>
          <p:nvPr/>
        </p:nvSpPr>
        <p:spPr>
          <a:xfrm>
            <a:off x="1597675" y="1825900"/>
            <a:ext cx="3496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В живота на мъжете и жените в Европа съществуват големи разлики, но има и сходства. Дигиталната публикация Животът на жените и мъжете в Европа – статистически портрет има за цел да направи сравнение между жените и мъжете във всекидневния им живот. Тя също така показва колко сходно и различно е ежедневието на жените и мъжете в европейските страни.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05" name="Google Shape;150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475" y="2158650"/>
            <a:ext cx="2766650" cy="16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67"/>
          <p:cNvSpPr txBox="1">
            <a:spLocks noGrp="1"/>
          </p:cNvSpPr>
          <p:nvPr>
            <p:ph type="title"/>
          </p:nvPr>
        </p:nvSpPr>
        <p:spPr>
          <a:xfrm>
            <a:off x="2019300" y="19648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Европейската икономика от началото на новото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хилядолетие - статистически портрет 2020</a:t>
            </a:r>
            <a:endParaRPr sz="2400"/>
          </a:p>
        </p:txBody>
      </p:sp>
      <p:sp>
        <p:nvSpPr>
          <p:cNvPr id="1511" name="Google Shape;1511;p67"/>
          <p:cNvSpPr txBox="1">
            <a:spLocks noGrp="1"/>
          </p:cNvSpPr>
          <p:nvPr>
            <p:ph type="title" idx="2"/>
          </p:nvPr>
        </p:nvSpPr>
        <p:spPr>
          <a:xfrm>
            <a:off x="2019300" y="7510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512" name="Google Shape;1512;p67"/>
          <p:cNvSpPr/>
          <p:nvPr/>
        </p:nvSpPr>
        <p:spPr>
          <a:xfrm>
            <a:off x="3881688" y="34386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68"/>
          <p:cNvSpPr txBox="1">
            <a:spLocks noGrp="1"/>
          </p:cNvSpPr>
          <p:nvPr>
            <p:ph type="title"/>
          </p:nvPr>
        </p:nvSpPr>
        <p:spPr>
          <a:xfrm>
            <a:off x="713250" y="5882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Европейската икономика от началото на новото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хилядолетие - статистически портрет 2020</a:t>
            </a:r>
            <a:endParaRPr sz="2200"/>
          </a:p>
        </p:txBody>
      </p:sp>
      <p:pic>
        <p:nvPicPr>
          <p:cNvPr id="1518" name="Google Shape;151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100" y="1803863"/>
            <a:ext cx="3238350" cy="18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p68"/>
          <p:cNvSpPr txBox="1"/>
          <p:nvPr/>
        </p:nvSpPr>
        <p:spPr>
          <a:xfrm>
            <a:off x="1157475" y="1416638"/>
            <a:ext cx="32361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njari"/>
                <a:ea typeface="Manjari"/>
                <a:cs typeface="Manjari"/>
                <a:sym typeface="Manjari"/>
              </a:rPr>
              <a:t>Статистическите данни са представени с кратки текстове, допълнени с интерактивни визуализации, чрез които можете да сравните вашата страна с другите европейски държави.</a:t>
            </a:r>
            <a:endParaRPr sz="2000"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69"/>
          <p:cNvSpPr txBox="1">
            <a:spLocks noGrp="1"/>
          </p:cNvSpPr>
          <p:nvPr>
            <p:ph type="title"/>
          </p:nvPr>
        </p:nvSpPr>
        <p:spPr>
          <a:xfrm>
            <a:off x="2157875" y="19648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Ключови показатели за Европа</a:t>
            </a:r>
            <a:endParaRPr sz="3900"/>
          </a:p>
        </p:txBody>
      </p:sp>
      <p:sp>
        <p:nvSpPr>
          <p:cNvPr id="1525" name="Google Shape;1525;p69"/>
          <p:cNvSpPr txBox="1">
            <a:spLocks noGrp="1"/>
          </p:cNvSpPr>
          <p:nvPr>
            <p:ph type="title" idx="2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1526" name="Google Shape;1526;p69"/>
          <p:cNvSpPr/>
          <p:nvPr/>
        </p:nvSpPr>
        <p:spPr>
          <a:xfrm>
            <a:off x="3881688" y="3365250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70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Ключови показатели за Европа</a:t>
            </a:r>
            <a:endParaRPr/>
          </a:p>
        </p:txBody>
      </p:sp>
      <p:sp>
        <p:nvSpPr>
          <p:cNvPr id="1532" name="Google Shape;1532;p70"/>
          <p:cNvSpPr/>
          <p:nvPr/>
        </p:nvSpPr>
        <p:spPr>
          <a:xfrm>
            <a:off x="2446200" y="1580900"/>
            <a:ext cx="4251600" cy="2961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70"/>
          <p:cNvSpPr txBox="1"/>
          <p:nvPr/>
        </p:nvSpPr>
        <p:spPr>
          <a:xfrm>
            <a:off x="2978025" y="1352450"/>
            <a:ext cx="3188100" cy="46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548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rPr>
              <a:t>Статистически портрет</a:t>
            </a:r>
            <a:endParaRPr sz="900" b="1">
              <a:solidFill>
                <a:schemeClr val="dk1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1534" name="Google Shape;1534;p70"/>
          <p:cNvSpPr txBox="1"/>
          <p:nvPr/>
        </p:nvSpPr>
        <p:spPr>
          <a:xfrm>
            <a:off x="2899050" y="1931900"/>
            <a:ext cx="3345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Чрез статистическия портрет може да визуализирате положението на Вашата страна и да я сравните с други европейски страни.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35" name="Google Shape;153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613" y="2937875"/>
            <a:ext cx="2266775" cy="1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5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Съдържание</a:t>
            </a:r>
            <a:endParaRPr/>
          </a:p>
        </p:txBody>
      </p:sp>
      <p:sp>
        <p:nvSpPr>
          <p:cNvPr id="1323" name="Google Shape;1323;p53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Същност</a:t>
            </a:r>
            <a:endParaRPr/>
          </a:p>
        </p:txBody>
      </p:sp>
      <p:sp>
        <p:nvSpPr>
          <p:cNvPr id="1324" name="Google Shape;1324;p5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Животът на жените и мъжете в Европа 2021</a:t>
            </a:r>
            <a:endParaRPr/>
          </a:p>
        </p:txBody>
      </p:sp>
      <p:sp>
        <p:nvSpPr>
          <p:cNvPr id="1325" name="Google Shape;1325;p53">
            <a:hlinkClick r:id="rId5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472850" y="2970674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Да хвърлим светлина върху енергията в ЕС</a:t>
            </a:r>
            <a:endParaRPr/>
          </a:p>
        </p:txBody>
      </p:sp>
      <p:sp>
        <p:nvSpPr>
          <p:cNvPr id="1326" name="Google Shape;1326;p53">
            <a:hlinkClick r:id="rId6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Демография на Европа</a:t>
            </a:r>
            <a:endParaRPr/>
          </a:p>
        </p:txBody>
      </p:sp>
      <p:sp>
        <p:nvSpPr>
          <p:cNvPr id="1327" name="Google Shape;1327;p53">
            <a:hlinkClick r:id="rId3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792175" y="1434475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28" name="Google Shape;1328;p53">
            <a:hlinkClick r:id="rId4" action="ppaction://hlinksldjump"/>
          </p:cNvPr>
          <p:cNvSpPr txBox="1">
            <a:spLocks noGrp="1"/>
          </p:cNvSpPr>
          <p:nvPr>
            <p:ph type="title" idx="13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29" name="Google Shape;1329;p53">
            <a:hlinkClick r:id="rId5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792175" y="2992276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30" name="Google Shape;1330;p53">
            <a:hlinkClick r:id="rId6" action="ppaction://hlinksldjump"/>
          </p:cNvPr>
          <p:cNvSpPr txBox="1">
            <a:spLocks noGrp="1"/>
          </p:cNvSpPr>
          <p:nvPr>
            <p:ph type="title" idx="15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31" name="Google Shape;1331;p53">
            <a:hlinkClick r:id="rId7" action="ppaction://hlinksldjump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Хора на път 2020</a:t>
            </a:r>
            <a:endParaRPr/>
          </a:p>
        </p:txBody>
      </p:sp>
      <p:sp>
        <p:nvSpPr>
          <p:cNvPr id="1332" name="Google Shape;1332;p53">
            <a:hlinkClick r:id="rId8" action="ppaction://hlinksldjump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Животът на жените и мъжете в Европа-</a:t>
            </a:r>
            <a:endParaRPr sz="18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статистически портрет 2020</a:t>
            </a:r>
            <a:endParaRPr sz="1800"/>
          </a:p>
        </p:txBody>
      </p:sp>
      <p:sp>
        <p:nvSpPr>
          <p:cNvPr id="1333" name="Google Shape;1333;p53">
            <a:hlinkClick r:id="rId7" action="ppaction://hlinksldjump"/>
          </p:cNvPr>
          <p:cNvSpPr txBox="1">
            <a:spLocks noGrp="1"/>
          </p:cNvSpPr>
          <p:nvPr>
            <p:ph type="title" idx="20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334" name="Google Shape;1334;p53">
            <a:hlinkClick r:id="rId8" action="ppaction://hlinksldjump"/>
          </p:cNvPr>
          <p:cNvSpPr txBox="1">
            <a:spLocks noGrp="1"/>
          </p:cNvSpPr>
          <p:nvPr>
            <p:ph type="title" idx="2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71"/>
          <p:cNvSpPr txBox="1">
            <a:spLocks noGrp="1"/>
          </p:cNvSpPr>
          <p:nvPr>
            <p:ph type="title"/>
          </p:nvPr>
        </p:nvSpPr>
        <p:spPr>
          <a:xfrm>
            <a:off x="2019300" y="19648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/>
              <a:t>Аз </a:t>
            </a:r>
            <a:endParaRPr sz="40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в </a:t>
            </a:r>
            <a:endParaRPr sz="3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Европейския съюз</a:t>
            </a:r>
            <a:endParaRPr sz="3400"/>
          </a:p>
        </p:txBody>
      </p:sp>
      <p:sp>
        <p:nvSpPr>
          <p:cNvPr id="1541" name="Google Shape;1541;p71"/>
          <p:cNvSpPr txBox="1">
            <a:spLocks noGrp="1"/>
          </p:cNvSpPr>
          <p:nvPr>
            <p:ph type="title" idx="2"/>
          </p:nvPr>
        </p:nvSpPr>
        <p:spPr>
          <a:xfrm>
            <a:off x="2019300" y="598713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  <p:sp>
        <p:nvSpPr>
          <p:cNvPr id="1542" name="Google Shape;1542;p71"/>
          <p:cNvSpPr/>
          <p:nvPr/>
        </p:nvSpPr>
        <p:spPr>
          <a:xfrm>
            <a:off x="3881688" y="35772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72"/>
          <p:cNvSpPr txBox="1"/>
          <p:nvPr/>
        </p:nvSpPr>
        <p:spPr>
          <a:xfrm>
            <a:off x="6340825" y="244550"/>
            <a:ext cx="263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latin typeface="Manjari"/>
                <a:ea typeface="Manjari"/>
                <a:cs typeface="Manjari"/>
                <a:sym typeface="Manjari"/>
              </a:rPr>
              <a:t>Аз в Европейския съюз</a:t>
            </a:r>
            <a:endParaRPr sz="1800" b="1" i="1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48" name="Google Shape;1548;p72"/>
          <p:cNvSpPr/>
          <p:nvPr/>
        </p:nvSpPr>
        <p:spPr>
          <a:xfrm>
            <a:off x="6170575" y="619500"/>
            <a:ext cx="2973300" cy="41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72"/>
          <p:cNvSpPr txBox="1"/>
          <p:nvPr/>
        </p:nvSpPr>
        <p:spPr>
          <a:xfrm>
            <a:off x="3103800" y="1173750"/>
            <a:ext cx="29364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"Аз в EC" е нов инструмент, създаден от Евростат, статистическата служба на Европейския сьюз, който е предназначен за всички европейски граждани.</a:t>
            </a:r>
            <a:endParaRPr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Инфографиката Ви предоставя възможност да сравните някои аспекти от Вашия начин на живот не само с мъжете и жените на Вашата възраст във Вашата страна, но и да направите сравнение с гражданите на останалите държави - членки на ЕС, както и сьс средните за EC параметри.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50" name="Google Shape;155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350" y="1698499"/>
            <a:ext cx="2713725" cy="17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73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Благодаря за вниманието!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5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Съдържание</a:t>
            </a:r>
            <a:endParaRPr/>
          </a:p>
        </p:txBody>
      </p:sp>
      <p:sp>
        <p:nvSpPr>
          <p:cNvPr id="1340" name="Google Shape;1340;p54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5115850" y="1412875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/>
              <a:t>Ключови показатели за Европа</a:t>
            </a:r>
            <a:endParaRPr sz="2500"/>
          </a:p>
        </p:txBody>
      </p:sp>
      <p:sp>
        <p:nvSpPr>
          <p:cNvPr id="1341" name="Google Shape;1341;p54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320525" y="1393725"/>
            <a:ext cx="2143800" cy="699000"/>
          </a:xfrm>
          <a:prstGeom prst="rect">
            <a:avLst/>
          </a:prstGeom>
        </p:spPr>
        <p:txBody>
          <a:bodyPr spcFirstLastPara="1" wrap="square" lIns="91425" tIns="91425" rIns="675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Европейската икономика от началото на новото хилядолетие - статистически портрет 2020</a:t>
            </a:r>
            <a:endParaRPr sz="2300"/>
          </a:p>
        </p:txBody>
      </p:sp>
      <p:sp>
        <p:nvSpPr>
          <p:cNvPr id="1342" name="Google Shape;1342;p54">
            <a:hlinkClick r:id="rId3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792175" y="1434475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343" name="Google Shape;1343;p54">
            <a:hlinkClick r:id="rId4" action="ppaction://hlinksldjump"/>
          </p:cNvPr>
          <p:cNvSpPr txBox="1">
            <a:spLocks noGrp="1"/>
          </p:cNvSpPr>
          <p:nvPr>
            <p:ph type="title" idx="13"/>
          </p:nvPr>
        </p:nvSpPr>
        <p:spPr>
          <a:xfrm>
            <a:off x="4519450" y="1434475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1344" name="Google Shape;1344;p54">
            <a:hlinkClick r:id="rId5" action="ppaction://hlinksldjump"/>
          </p:cNvPr>
          <p:cNvSpPr txBox="1">
            <a:spLocks noGrp="1"/>
          </p:cNvSpPr>
          <p:nvPr>
            <p:ph type="subTitle" idx="17"/>
          </p:nvPr>
        </p:nvSpPr>
        <p:spPr>
          <a:xfrm>
            <a:off x="5115850" y="3075750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Аз в Европейския съюз</a:t>
            </a:r>
            <a:endParaRPr sz="2200"/>
          </a:p>
        </p:txBody>
      </p:sp>
      <p:sp>
        <p:nvSpPr>
          <p:cNvPr id="1345" name="Google Shape;1345;p54">
            <a:hlinkClick r:id="rId5" action="ppaction://hlinksldjump"/>
          </p:cNvPr>
          <p:cNvSpPr txBox="1">
            <a:spLocks noGrp="1"/>
          </p:cNvSpPr>
          <p:nvPr>
            <p:ph type="title" idx="20"/>
          </p:nvPr>
        </p:nvSpPr>
        <p:spPr>
          <a:xfrm>
            <a:off x="4598225" y="3097350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55"/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Същност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51" name="Google Shape;1351;p55"/>
          <p:cNvSpPr txBox="1">
            <a:spLocks noGrp="1"/>
          </p:cNvSpPr>
          <p:nvPr>
            <p:ph type="title" idx="2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52" name="Google Shape;1352;p55"/>
          <p:cNvSpPr/>
          <p:nvPr/>
        </p:nvSpPr>
        <p:spPr>
          <a:xfrm>
            <a:off x="3881688" y="34386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56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Същност</a:t>
            </a:r>
            <a:endParaRPr/>
          </a:p>
        </p:txBody>
      </p:sp>
      <p:sp>
        <p:nvSpPr>
          <p:cNvPr id="1358" name="Google Shape;1358;p56"/>
          <p:cNvSpPr txBox="1">
            <a:spLocks noGrp="1"/>
          </p:cNvSpPr>
          <p:nvPr>
            <p:ph type="subTitle" idx="1"/>
          </p:nvPr>
        </p:nvSpPr>
        <p:spPr>
          <a:xfrm>
            <a:off x="1904250" y="2103050"/>
            <a:ext cx="5335500" cy="18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Дигиталните публикации са интерактивни продукти, в които за представянето на статистическата информация се използват кратки текстове, динамични инфографики, карти, видеоклипове, графики, снимки и други средства за визуализиране на данните.</a:t>
            </a:r>
            <a:endParaRPr/>
          </a:p>
        </p:txBody>
      </p:sp>
      <p:sp>
        <p:nvSpPr>
          <p:cNvPr id="1359" name="Google Shape;1359;p56"/>
          <p:cNvSpPr/>
          <p:nvPr/>
        </p:nvSpPr>
        <p:spPr>
          <a:xfrm>
            <a:off x="3881688" y="4089250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57"/>
          <p:cNvSpPr txBox="1">
            <a:spLocks noGrp="1"/>
          </p:cNvSpPr>
          <p:nvPr>
            <p:ph type="title"/>
          </p:nvPr>
        </p:nvSpPr>
        <p:spPr>
          <a:xfrm>
            <a:off x="2019300" y="2129100"/>
            <a:ext cx="4705500" cy="1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Да хвърлим светлина върху енергията в ЕС</a:t>
            </a:r>
            <a:endParaRPr sz="3400">
              <a:solidFill>
                <a:schemeClr val="accent2"/>
              </a:solidFill>
            </a:endParaRPr>
          </a:p>
        </p:txBody>
      </p:sp>
      <p:sp>
        <p:nvSpPr>
          <p:cNvPr id="1365" name="Google Shape;1365;p57"/>
          <p:cNvSpPr txBox="1">
            <a:spLocks noGrp="1"/>
          </p:cNvSpPr>
          <p:nvPr>
            <p:ph type="title" idx="2"/>
          </p:nvPr>
        </p:nvSpPr>
        <p:spPr>
          <a:xfrm>
            <a:off x="1819350" y="9877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66" name="Google Shape;1366;p57"/>
          <p:cNvSpPr/>
          <p:nvPr/>
        </p:nvSpPr>
        <p:spPr>
          <a:xfrm>
            <a:off x="3681738" y="34060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58"/>
          <p:cNvSpPr txBox="1">
            <a:spLocks noGrp="1"/>
          </p:cNvSpPr>
          <p:nvPr>
            <p:ph type="title"/>
          </p:nvPr>
        </p:nvSpPr>
        <p:spPr>
          <a:xfrm>
            <a:off x="2151000" y="646625"/>
            <a:ext cx="48420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Да хвърлим светлина върху енергията в ЕС</a:t>
            </a:r>
            <a:endParaRPr sz="3000" i="1"/>
          </a:p>
        </p:txBody>
      </p:sp>
      <p:sp>
        <p:nvSpPr>
          <p:cNvPr id="1372" name="Google Shape;1372;p58"/>
          <p:cNvSpPr/>
          <p:nvPr/>
        </p:nvSpPr>
        <p:spPr>
          <a:xfrm>
            <a:off x="3881688" y="4260450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3" name="Google Shape;13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551" y="2013375"/>
            <a:ext cx="3396900" cy="20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58"/>
          <p:cNvSpPr txBox="1"/>
          <p:nvPr/>
        </p:nvSpPr>
        <p:spPr>
          <a:xfrm>
            <a:off x="6700400" y="211950"/>
            <a:ext cx="21846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Да хвърлим светлина върху енергетиката в ЕС, разработена от Евростат, помага за разясняване на сложните енергийни процеси. Отговаря на нуждите на тези, които не са запознати с енергийния сектор, както и на по-опитните потребители.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59"/>
          <p:cNvSpPr txBox="1">
            <a:spLocks noGrp="1"/>
          </p:cNvSpPr>
          <p:nvPr>
            <p:ph type="title"/>
          </p:nvPr>
        </p:nvSpPr>
        <p:spPr>
          <a:xfrm>
            <a:off x="2019300" y="1964850"/>
            <a:ext cx="4705500" cy="1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Животът на жените и мъжете в Европа 2021</a:t>
            </a:r>
            <a:endParaRPr sz="3100">
              <a:solidFill>
                <a:schemeClr val="accent2"/>
              </a:solidFill>
            </a:endParaRPr>
          </a:p>
        </p:txBody>
      </p:sp>
      <p:sp>
        <p:nvSpPr>
          <p:cNvPr id="1380" name="Google Shape;1380;p59"/>
          <p:cNvSpPr txBox="1">
            <a:spLocks noGrp="1"/>
          </p:cNvSpPr>
          <p:nvPr>
            <p:ph type="title" idx="2"/>
          </p:nvPr>
        </p:nvSpPr>
        <p:spPr>
          <a:xfrm>
            <a:off x="1819350" y="9877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81" name="Google Shape;1381;p59"/>
          <p:cNvSpPr/>
          <p:nvPr/>
        </p:nvSpPr>
        <p:spPr>
          <a:xfrm>
            <a:off x="3681738" y="34060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60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387" name="Google Shape;1387;p60"/>
          <p:cNvSpPr/>
          <p:nvPr/>
        </p:nvSpPr>
        <p:spPr>
          <a:xfrm>
            <a:off x="5666513" y="-1056875"/>
            <a:ext cx="3967449" cy="395099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60"/>
          <p:cNvSpPr/>
          <p:nvPr/>
        </p:nvSpPr>
        <p:spPr>
          <a:xfrm flipH="1">
            <a:off x="4993460" y="976475"/>
            <a:ext cx="1871779" cy="179602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60"/>
          <p:cNvSpPr txBox="1"/>
          <p:nvPr/>
        </p:nvSpPr>
        <p:spPr>
          <a:xfrm flipH="1">
            <a:off x="1042416" y="998675"/>
            <a:ext cx="336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Животът на жените и мъжете в Европа 2021</a:t>
            </a:r>
            <a:endParaRPr sz="2200" b="1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390" name="Google Shape;139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800" y="1805849"/>
            <a:ext cx="3360600" cy="199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60"/>
          <p:cNvSpPr txBox="1"/>
          <p:nvPr/>
        </p:nvSpPr>
        <p:spPr>
          <a:xfrm>
            <a:off x="5666525" y="2588400"/>
            <a:ext cx="3203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У дома, на работа, в училище …</a:t>
            </a:r>
            <a:endParaRPr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… има големи разлики между живота на жените и мъжете в Европа, но има и прилики. Тази интерактивна публикация Животът на жените и мъжете в Европа има за цел да сравнява жените и мъжете в тяхното ежедневиe. Също така показва колко сходно или различно е ежедневието на жените и мъжете в европейските страни.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DEEBF1"/>
      </a:lt1>
      <a:dk2>
        <a:srgbClr val="91C4DB"/>
      </a:dk2>
      <a:lt2>
        <a:srgbClr val="FFFFFF"/>
      </a:lt2>
      <a:accent1>
        <a:srgbClr val="B9AAB5"/>
      </a:accent1>
      <a:accent2>
        <a:srgbClr val="40474B"/>
      </a:accent2>
      <a:accent3>
        <a:srgbClr val="91C4DB"/>
      </a:accent3>
      <a:accent4>
        <a:srgbClr val="DEEBF1"/>
      </a:accent4>
      <a:accent5>
        <a:srgbClr val="B9AAB5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610</Words>
  <Application>Microsoft Office PowerPoint</Application>
  <PresentationFormat>On-screen Show (16:9)</PresentationFormat>
  <Paragraphs>72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Roboto Condensed Light</vt:lpstr>
      <vt:lpstr>Manjari</vt:lpstr>
      <vt:lpstr>Glass Antiqua</vt:lpstr>
      <vt:lpstr>Ubuntu</vt:lpstr>
      <vt:lpstr>Hammersmith One</vt:lpstr>
      <vt:lpstr>Nunito</vt:lpstr>
      <vt:lpstr>Arial</vt:lpstr>
      <vt:lpstr>Anaheim</vt:lpstr>
      <vt:lpstr>Elegant Education Pack for Students by Slidesgo</vt:lpstr>
      <vt:lpstr>Дигитални публикации</vt:lpstr>
      <vt:lpstr>Съдържание</vt:lpstr>
      <vt:lpstr>Съдържание</vt:lpstr>
      <vt:lpstr>Същност</vt:lpstr>
      <vt:lpstr>Същност</vt:lpstr>
      <vt:lpstr>Да хвърлим светлина върху енергията в ЕС</vt:lpstr>
      <vt:lpstr>Да хвърлим светлина върху енергията в ЕС</vt:lpstr>
      <vt:lpstr>Животът на жените и мъжете в Европа 2021</vt:lpstr>
      <vt:lpstr>PowerPoint Presentation</vt:lpstr>
      <vt:lpstr>Демография на Европа</vt:lpstr>
      <vt:lpstr>PowerPoint Presentation</vt:lpstr>
      <vt:lpstr>Хора на път</vt:lpstr>
      <vt:lpstr>Хора на път 2020</vt:lpstr>
      <vt:lpstr>Животът на жените и мъжете в Европа- статистически портрет 2020</vt:lpstr>
      <vt:lpstr>Животът на жените и мъжете в  Европа- статистически портрет 2020</vt:lpstr>
      <vt:lpstr>Европейската икономика от началото на новото хилядолетие - статистически портрет 2020</vt:lpstr>
      <vt:lpstr>Европейската икономика от началото на новото хилядолетие - статистически портрет 2020</vt:lpstr>
      <vt:lpstr>Ключови показатели за Европа</vt:lpstr>
      <vt:lpstr>Ключови показатели за Европа</vt:lpstr>
      <vt:lpstr>Аз  в  Европейския съюз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Дигитални публикации</dc:title>
  <cp:lastModifiedBy>Stazh</cp:lastModifiedBy>
  <cp:revision>2</cp:revision>
  <dcterms:modified xsi:type="dcterms:W3CDTF">2023-06-26T11:10:38Z</dcterms:modified>
</cp:coreProperties>
</file>