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Merriweather Light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Open Sans SemiBold"/>
      <p:regular r:id="rId20"/>
      <p:bold r:id="rId21"/>
      <p:italic r:id="rId22"/>
      <p:boldItalic r:id="rId23"/>
    </p:embeddedFont>
    <p:embeddedFont>
      <p:font typeface="Vidaloka"/>
      <p:regular r:id="rId24"/>
    </p:embeddedFont>
    <p:embeddedFont>
      <p:font typeface="Russo One"/>
      <p:regular r:id="rId25"/>
    </p:embeddedFont>
    <p:embeddedFont>
      <p:font typeface="Mako"/>
      <p:regular r:id="rId26"/>
    </p:embeddedFont>
    <p:embeddedFont>
      <p:font typeface="Crimson Text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gg7dQptVq7pqBZmLKckGh8+OYP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regular.fntdata"/><Relationship Id="rId30" Type="http://schemas.openxmlformats.org/officeDocument/2006/relationships/font" Target="fonts/CrimsonText-boldItalic.fntdata"/><Relationship Id="rId33" Type="http://schemas.openxmlformats.org/officeDocument/2006/relationships/font" Target="fonts/OpenSans-italic.fntdata"/><Relationship Id="rId32" Type="http://schemas.openxmlformats.org/officeDocument/2006/relationships/font" Target="fonts/OpenSans-bold.fntdata"/><Relationship Id="rId35" Type="http://customschemas.google.com/relationships/presentationmetadata" Target="metadata"/><Relationship Id="rId34" Type="http://schemas.openxmlformats.org/officeDocument/2006/relationships/font" Target="fonts/OpenSans-boldItalic.fntdata"/><Relationship Id="rId20" Type="http://schemas.openxmlformats.org/officeDocument/2006/relationships/font" Target="fonts/OpenSansSemiBold-regular.fntdata"/><Relationship Id="rId22" Type="http://schemas.openxmlformats.org/officeDocument/2006/relationships/font" Target="fonts/OpenSansSemiBold-italic.fntdata"/><Relationship Id="rId21" Type="http://schemas.openxmlformats.org/officeDocument/2006/relationships/font" Target="fonts/OpenSansSemiBold-bold.fntdata"/><Relationship Id="rId24" Type="http://schemas.openxmlformats.org/officeDocument/2006/relationships/font" Target="fonts/Vidaloka-regular.fntdata"/><Relationship Id="rId23" Type="http://schemas.openxmlformats.org/officeDocument/2006/relationships/font" Target="fonts/OpenSansSemiBold-boldItalic.fntdata"/><Relationship Id="rId26" Type="http://schemas.openxmlformats.org/officeDocument/2006/relationships/font" Target="fonts/Mako-regular.fntdata"/><Relationship Id="rId25" Type="http://schemas.openxmlformats.org/officeDocument/2006/relationships/font" Target="fonts/RussoOne-regular.fntdata"/><Relationship Id="rId28" Type="http://schemas.openxmlformats.org/officeDocument/2006/relationships/font" Target="fonts/CrimsonText-bold.fntdata"/><Relationship Id="rId27" Type="http://schemas.openxmlformats.org/officeDocument/2006/relationships/font" Target="fonts/CrimsonText-regular.fntdata"/><Relationship Id="rId29" Type="http://schemas.openxmlformats.org/officeDocument/2006/relationships/font" Target="fonts/CrimsonTex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erriweatherLight-bold.fntdata"/><Relationship Id="rId12" Type="http://schemas.openxmlformats.org/officeDocument/2006/relationships/font" Target="fonts/MerriweatherLight-regular.fntdata"/><Relationship Id="rId15" Type="http://schemas.openxmlformats.org/officeDocument/2006/relationships/font" Target="fonts/MerriweatherLight-boldItalic.fntdata"/><Relationship Id="rId14" Type="http://schemas.openxmlformats.org/officeDocument/2006/relationships/font" Target="fonts/MerriweatherLight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/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10"/>
          <p:cNvSpPr txBox="1"/>
          <p:nvPr>
            <p:ph idx="1" type="subTitle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1" name="Google Shape;11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0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10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subTitle"/>
          </p:nvPr>
        </p:nvSpPr>
        <p:spPr>
          <a:xfrm>
            <a:off x="5038975" y="2551449"/>
            <a:ext cx="24861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subTitle"/>
          </p:nvPr>
        </p:nvSpPr>
        <p:spPr>
          <a:xfrm>
            <a:off x="1693175" y="2551449"/>
            <a:ext cx="24861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b="1" sz="24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4" name="Google Shape;84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19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89" name="Google Shape;89;p2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" name="Google Shape;90;p2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idx="1" type="subTitle"/>
          </p:nvPr>
        </p:nvSpPr>
        <p:spPr>
          <a:xfrm>
            <a:off x="2247500" y="1433050"/>
            <a:ext cx="1838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b="1"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2" type="subTitle"/>
          </p:nvPr>
        </p:nvSpPr>
        <p:spPr>
          <a:xfrm>
            <a:off x="2247500" y="1790050"/>
            <a:ext cx="5160300" cy="27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algn="l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95" name="Google Shape;95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1122500" y="1073000"/>
            <a:ext cx="6899100" cy="28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99" name="Google Shape;99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22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22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713225" y="441927"/>
            <a:ext cx="35571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/>
        </p:txBody>
      </p:sp>
      <p:cxnSp>
        <p:nvCxnSpPr>
          <p:cNvPr id="105" name="Google Shape;105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23"/>
          <p:cNvCxnSpPr/>
          <p:nvPr/>
        </p:nvCxnSpPr>
        <p:spPr>
          <a:xfrm flipH="1" rot="10800000">
            <a:off x="6144975" y="3103725"/>
            <a:ext cx="3118200" cy="22011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hasCustomPrompt="1" type="title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0" name="Google Shape;110;p24"/>
          <p:cNvSpPr txBox="1"/>
          <p:nvPr>
            <p:ph idx="1" type="subTitle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111" name="Google Shape;111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p2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2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1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8" name="Google Shape;118;p26"/>
          <p:cNvSpPr txBox="1"/>
          <p:nvPr>
            <p:ph idx="2" type="title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19" name="Google Shape;119;p26"/>
          <p:cNvSpPr txBox="1"/>
          <p:nvPr>
            <p:ph idx="1" type="subTitle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6"/>
          <p:cNvSpPr txBox="1"/>
          <p:nvPr>
            <p:ph idx="3" type="title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1" name="Google Shape;121;p26"/>
          <p:cNvSpPr txBox="1"/>
          <p:nvPr>
            <p:ph idx="4" type="title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22" name="Google Shape;122;p26"/>
          <p:cNvSpPr txBox="1"/>
          <p:nvPr>
            <p:ph idx="5" type="subTitle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6" type="title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4" name="Google Shape;124;p26"/>
          <p:cNvSpPr txBox="1"/>
          <p:nvPr>
            <p:ph idx="7" type="title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25" name="Google Shape;125;p26"/>
          <p:cNvSpPr txBox="1"/>
          <p:nvPr>
            <p:ph idx="8" type="subTitle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9" type="title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26"/>
          <p:cNvSpPr txBox="1"/>
          <p:nvPr>
            <p:ph idx="13" type="title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28" name="Google Shape;128;p26"/>
          <p:cNvSpPr txBox="1"/>
          <p:nvPr>
            <p:ph idx="14" type="subTitle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5" type="title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0" name="Google Shape;130;p26"/>
          <p:cNvSpPr txBox="1"/>
          <p:nvPr>
            <p:ph idx="16" type="title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31" name="Google Shape;131;p26"/>
          <p:cNvSpPr txBox="1"/>
          <p:nvPr>
            <p:ph idx="17" type="subTitle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8" type="title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3" name="Google Shape;133;p26"/>
          <p:cNvSpPr txBox="1"/>
          <p:nvPr>
            <p:ph idx="19" type="title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34" name="Google Shape;134;p26"/>
          <p:cNvSpPr txBox="1"/>
          <p:nvPr>
            <p:ph idx="20" type="subTitle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21" type="title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36" name="Google Shape;136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7" name="Google Shape;137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8" name="Google Shape;138;p2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9" name="Google Shape;139;p2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142" name="Google Shape;142;p27"/>
          <p:cNvSpPr txBox="1"/>
          <p:nvPr>
            <p:ph idx="1" type="subTitle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3" name="Google Shape;143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148" name="Google Shape;148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8" name="Google Shape;18;p11"/>
          <p:cNvSpPr txBox="1"/>
          <p:nvPr>
            <p:ph idx="2" type="subTitle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3" type="subTitle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0" name="Google Shape;20;p11"/>
          <p:cNvSpPr txBox="1"/>
          <p:nvPr>
            <p:ph idx="4" type="subTitle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5" type="subTitle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2" name="Google Shape;22;p11"/>
          <p:cNvSpPr txBox="1"/>
          <p:nvPr>
            <p:ph idx="6" type="subTitle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7" type="subTitle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4" name="Google Shape;24;p11"/>
          <p:cNvSpPr txBox="1"/>
          <p:nvPr>
            <p:ph idx="8" type="subTitle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9" type="title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3" type="title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Google Shape;27;p11"/>
          <p:cNvSpPr txBox="1"/>
          <p:nvPr>
            <p:ph idx="14" type="title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" name="Google Shape;28;p11"/>
          <p:cNvSpPr txBox="1"/>
          <p:nvPr>
            <p:ph idx="15" type="title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29" name="Google Shape;29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4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742850" y="1549875"/>
            <a:ext cx="45450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152" name="Google Shape;152;p29"/>
          <p:cNvSpPr txBox="1"/>
          <p:nvPr>
            <p:ph idx="1" type="subTitle"/>
          </p:nvPr>
        </p:nvSpPr>
        <p:spPr>
          <a:xfrm>
            <a:off x="3742850" y="3039213"/>
            <a:ext cx="45450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153" name="Google Shape;153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p2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p2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2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2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5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1677925" y="2511803"/>
            <a:ext cx="37149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1" name="Google Shape;161;p30"/>
          <p:cNvSpPr txBox="1"/>
          <p:nvPr>
            <p:ph idx="2" type="title"/>
          </p:nvPr>
        </p:nvSpPr>
        <p:spPr>
          <a:xfrm>
            <a:off x="3741925" y="1484693"/>
            <a:ext cx="1650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162" name="Google Shape;162;p30"/>
          <p:cNvSpPr txBox="1"/>
          <p:nvPr>
            <p:ph idx="1" type="subTitle"/>
          </p:nvPr>
        </p:nvSpPr>
        <p:spPr>
          <a:xfrm>
            <a:off x="831625" y="3244000"/>
            <a:ext cx="45612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3" name="Google Shape;163;p30"/>
          <p:cNvCxnSpPr/>
          <p:nvPr/>
        </p:nvCxnSpPr>
        <p:spPr>
          <a:xfrm rot="10800000">
            <a:off x="-30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30"/>
          <p:cNvCxnSpPr/>
          <p:nvPr/>
        </p:nvCxnSpPr>
        <p:spPr>
          <a:xfrm rot="10800000">
            <a:off x="-30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30"/>
          <p:cNvCxnSpPr/>
          <p:nvPr/>
        </p:nvCxnSpPr>
        <p:spPr>
          <a:xfrm>
            <a:off x="-112875" y="3979775"/>
            <a:ext cx="1378500" cy="1236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30"/>
          <p:cNvCxnSpPr/>
          <p:nvPr/>
        </p:nvCxnSpPr>
        <p:spPr>
          <a:xfrm>
            <a:off x="7908725" y="-88700"/>
            <a:ext cx="1418700" cy="1064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169" name="Google Shape;169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31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6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3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3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3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32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3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7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1877475" y="445025"/>
            <a:ext cx="5389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2" name="Google Shape;182;p33"/>
          <p:cNvSpPr txBox="1"/>
          <p:nvPr>
            <p:ph idx="1" type="subTitle"/>
          </p:nvPr>
        </p:nvSpPr>
        <p:spPr>
          <a:xfrm>
            <a:off x="3226708" y="14053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83" name="Google Shape;183;p33"/>
          <p:cNvSpPr txBox="1"/>
          <p:nvPr>
            <p:ph idx="2" type="subTitle"/>
          </p:nvPr>
        </p:nvSpPr>
        <p:spPr>
          <a:xfrm>
            <a:off x="3226708" y="18064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3"/>
          <p:cNvSpPr txBox="1"/>
          <p:nvPr>
            <p:ph idx="3" type="subTitle"/>
          </p:nvPr>
        </p:nvSpPr>
        <p:spPr>
          <a:xfrm>
            <a:off x="719108" y="14053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85" name="Google Shape;185;p33"/>
          <p:cNvSpPr txBox="1"/>
          <p:nvPr>
            <p:ph idx="4" type="subTitle"/>
          </p:nvPr>
        </p:nvSpPr>
        <p:spPr>
          <a:xfrm>
            <a:off x="719108" y="18064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3"/>
          <p:cNvSpPr txBox="1"/>
          <p:nvPr>
            <p:ph idx="5" type="subTitle"/>
          </p:nvPr>
        </p:nvSpPr>
        <p:spPr>
          <a:xfrm>
            <a:off x="3226708" y="3171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87" name="Google Shape;187;p33"/>
          <p:cNvSpPr txBox="1"/>
          <p:nvPr>
            <p:ph idx="6" type="subTitle"/>
          </p:nvPr>
        </p:nvSpPr>
        <p:spPr>
          <a:xfrm>
            <a:off x="3226708" y="3565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3"/>
          <p:cNvSpPr txBox="1"/>
          <p:nvPr>
            <p:ph idx="7" type="subTitle"/>
          </p:nvPr>
        </p:nvSpPr>
        <p:spPr>
          <a:xfrm>
            <a:off x="719108" y="3171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89" name="Google Shape;189;p33"/>
          <p:cNvSpPr txBox="1"/>
          <p:nvPr>
            <p:ph idx="8" type="subTitle"/>
          </p:nvPr>
        </p:nvSpPr>
        <p:spPr>
          <a:xfrm>
            <a:off x="719158" y="3565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0" name="Google Shape;190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8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3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3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3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3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34"/>
          <p:cNvSpPr txBox="1"/>
          <p:nvPr>
            <p:ph idx="1" type="body"/>
          </p:nvPr>
        </p:nvSpPr>
        <p:spPr>
          <a:xfrm>
            <a:off x="5547900" y="3007750"/>
            <a:ext cx="2883000" cy="15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>
                <a:latin typeface="Vidaloka"/>
                <a:ea typeface="Vidaloka"/>
                <a:cs typeface="Vidaloka"/>
                <a:sym typeface="Vidaloka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>
                <a:latin typeface="Vidaloka"/>
                <a:ea typeface="Vidaloka"/>
                <a:cs typeface="Vidaloka"/>
                <a:sym typeface="Vidaloka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19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type="title"/>
          </p:nvPr>
        </p:nvSpPr>
        <p:spPr>
          <a:xfrm>
            <a:off x="713225" y="1345375"/>
            <a:ext cx="6120300" cy="16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00" name="Google Shape;200;p35"/>
          <p:cNvSpPr txBox="1"/>
          <p:nvPr>
            <p:ph idx="1" type="subTitle"/>
          </p:nvPr>
        </p:nvSpPr>
        <p:spPr>
          <a:xfrm>
            <a:off x="713225" y="3188648"/>
            <a:ext cx="61203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201" name="Google Shape;201;p3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p3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p3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35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7" name="Google Shape;207;p36"/>
          <p:cNvSpPr txBox="1"/>
          <p:nvPr>
            <p:ph idx="2" type="title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208" name="Google Shape;208;p36"/>
          <p:cNvSpPr txBox="1"/>
          <p:nvPr>
            <p:ph idx="1" type="subTitle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9" name="Google Shape;209;p3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3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36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1043725" y="922567"/>
            <a:ext cx="3123000" cy="22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4" name="Google Shape;214;p37"/>
          <p:cNvSpPr txBox="1"/>
          <p:nvPr>
            <p:ph idx="1" type="subTitle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15" name="Google Shape;215;p3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p3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5310925" y="962565"/>
            <a:ext cx="3123000" cy="22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0" name="Google Shape;220;p38"/>
          <p:cNvSpPr txBox="1"/>
          <p:nvPr>
            <p:ph idx="1" type="subTitle"/>
          </p:nvPr>
        </p:nvSpPr>
        <p:spPr>
          <a:xfrm>
            <a:off x="5310925" y="3400935"/>
            <a:ext cx="30135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221" name="Google Shape;221;p3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3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38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38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p38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p38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12"/>
          <p:cNvSpPr txBox="1"/>
          <p:nvPr>
            <p:ph idx="2" type="title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34" name="Google Shape;34;p12"/>
          <p:cNvSpPr txBox="1"/>
          <p:nvPr>
            <p:ph idx="1" type="subTitle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5" name="Google Shape;35;p1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1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12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12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idx="1" type="subTitle"/>
          </p:nvPr>
        </p:nvSpPr>
        <p:spPr>
          <a:xfrm>
            <a:off x="3509000" y="25320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29" name="Google Shape;229;p39"/>
          <p:cNvSpPr txBox="1"/>
          <p:nvPr>
            <p:ph idx="2" type="subTitle"/>
          </p:nvPr>
        </p:nvSpPr>
        <p:spPr>
          <a:xfrm>
            <a:off x="3509025" y="2948247"/>
            <a:ext cx="21261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9"/>
          <p:cNvSpPr txBox="1"/>
          <p:nvPr>
            <p:ph idx="3" type="subTitle"/>
          </p:nvPr>
        </p:nvSpPr>
        <p:spPr>
          <a:xfrm>
            <a:off x="953025" y="25320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31" name="Google Shape;231;p39"/>
          <p:cNvSpPr txBox="1"/>
          <p:nvPr>
            <p:ph idx="4" type="subTitle"/>
          </p:nvPr>
        </p:nvSpPr>
        <p:spPr>
          <a:xfrm>
            <a:off x="953125" y="2948247"/>
            <a:ext cx="21261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9"/>
          <p:cNvSpPr txBox="1"/>
          <p:nvPr>
            <p:ph idx="5" type="subTitle"/>
          </p:nvPr>
        </p:nvSpPr>
        <p:spPr>
          <a:xfrm>
            <a:off x="6064875" y="25320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33" name="Google Shape;233;p39"/>
          <p:cNvSpPr txBox="1"/>
          <p:nvPr>
            <p:ph idx="6" type="subTitle"/>
          </p:nvPr>
        </p:nvSpPr>
        <p:spPr>
          <a:xfrm>
            <a:off x="6064875" y="2948247"/>
            <a:ext cx="2126100" cy="8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9"/>
          <p:cNvSpPr txBox="1"/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35" name="Google Shape;235;p3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" name="Google Shape;236;p3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2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idx="1" type="subTitle"/>
          </p:nvPr>
        </p:nvSpPr>
        <p:spPr>
          <a:xfrm>
            <a:off x="3509000" y="16938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39" name="Google Shape;239;p40"/>
          <p:cNvSpPr txBox="1"/>
          <p:nvPr>
            <p:ph idx="2" type="subTitle"/>
          </p:nvPr>
        </p:nvSpPr>
        <p:spPr>
          <a:xfrm>
            <a:off x="3509025" y="21100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0"/>
          <p:cNvSpPr txBox="1"/>
          <p:nvPr>
            <p:ph idx="3" type="subTitle"/>
          </p:nvPr>
        </p:nvSpPr>
        <p:spPr>
          <a:xfrm>
            <a:off x="953025" y="16938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41" name="Google Shape;241;p40"/>
          <p:cNvSpPr txBox="1"/>
          <p:nvPr>
            <p:ph idx="4" type="subTitle"/>
          </p:nvPr>
        </p:nvSpPr>
        <p:spPr>
          <a:xfrm>
            <a:off x="953125" y="21100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0"/>
          <p:cNvSpPr txBox="1"/>
          <p:nvPr>
            <p:ph idx="5" type="subTitle"/>
          </p:nvPr>
        </p:nvSpPr>
        <p:spPr>
          <a:xfrm>
            <a:off x="6064875" y="16938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43" name="Google Shape;243;p40"/>
          <p:cNvSpPr txBox="1"/>
          <p:nvPr>
            <p:ph idx="6" type="subTitle"/>
          </p:nvPr>
        </p:nvSpPr>
        <p:spPr>
          <a:xfrm>
            <a:off x="6064875" y="21100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0"/>
          <p:cNvSpPr txBox="1"/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245" name="Google Shape;245;p40"/>
          <p:cNvSpPr txBox="1"/>
          <p:nvPr>
            <p:ph idx="7" type="subTitle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46" name="Google Shape;246;p40"/>
          <p:cNvSpPr txBox="1"/>
          <p:nvPr>
            <p:ph idx="8" type="subTitle"/>
          </p:nvPr>
        </p:nvSpPr>
        <p:spPr>
          <a:xfrm>
            <a:off x="3509025" y="38149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40"/>
          <p:cNvSpPr txBox="1"/>
          <p:nvPr>
            <p:ph idx="9" type="subTitle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48" name="Google Shape;248;p40"/>
          <p:cNvSpPr txBox="1"/>
          <p:nvPr>
            <p:ph idx="13" type="subTitle"/>
          </p:nvPr>
        </p:nvSpPr>
        <p:spPr>
          <a:xfrm>
            <a:off x="953125" y="38149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4" type="subTitle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50" name="Google Shape;250;p40"/>
          <p:cNvSpPr txBox="1"/>
          <p:nvPr>
            <p:ph idx="15" type="subTitle"/>
          </p:nvPr>
        </p:nvSpPr>
        <p:spPr>
          <a:xfrm>
            <a:off x="6064875" y="3814949"/>
            <a:ext cx="212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1" name="Google Shape;251;p4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4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40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40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 -">
  <p:cSld name="CUSTOM_32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idx="1" type="subTitle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57" name="Google Shape;257;p41"/>
          <p:cNvSpPr txBox="1"/>
          <p:nvPr>
            <p:ph idx="2" type="subTitle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41"/>
          <p:cNvSpPr txBox="1"/>
          <p:nvPr>
            <p:ph idx="3" type="subTitle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59" name="Google Shape;259;p41"/>
          <p:cNvSpPr txBox="1"/>
          <p:nvPr>
            <p:ph idx="4" type="subTitle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41"/>
          <p:cNvSpPr txBox="1"/>
          <p:nvPr>
            <p:ph idx="5" type="subTitle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61" name="Google Shape;261;p41"/>
          <p:cNvSpPr txBox="1"/>
          <p:nvPr>
            <p:ph idx="6" type="subTitle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41"/>
          <p:cNvSpPr txBox="1"/>
          <p:nvPr>
            <p:ph idx="7" type="subTitle"/>
          </p:nvPr>
        </p:nvSpPr>
        <p:spPr>
          <a:xfrm>
            <a:off x="3414050" y="34533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63" name="Google Shape;263;p41"/>
          <p:cNvSpPr txBox="1"/>
          <p:nvPr>
            <p:ph idx="8" type="subTitle"/>
          </p:nvPr>
        </p:nvSpPr>
        <p:spPr>
          <a:xfrm>
            <a:off x="3564200" y="38695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1"/>
          <p:cNvSpPr txBox="1"/>
          <p:nvPr>
            <p:ph idx="9" type="subTitle"/>
          </p:nvPr>
        </p:nvSpPr>
        <p:spPr>
          <a:xfrm>
            <a:off x="705725" y="34533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65" name="Google Shape;265;p41"/>
          <p:cNvSpPr txBox="1"/>
          <p:nvPr>
            <p:ph idx="13" type="subTitle"/>
          </p:nvPr>
        </p:nvSpPr>
        <p:spPr>
          <a:xfrm>
            <a:off x="855875" y="38695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1"/>
          <p:cNvSpPr txBox="1"/>
          <p:nvPr>
            <p:ph idx="14" type="subTitle"/>
          </p:nvPr>
        </p:nvSpPr>
        <p:spPr>
          <a:xfrm>
            <a:off x="6122325" y="34533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67" name="Google Shape;267;p41"/>
          <p:cNvSpPr txBox="1"/>
          <p:nvPr>
            <p:ph idx="15" type="subTitle"/>
          </p:nvPr>
        </p:nvSpPr>
        <p:spPr>
          <a:xfrm>
            <a:off x="6272475" y="38695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41"/>
          <p:cNvSpPr txBox="1"/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69" name="Google Shape;269;p4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4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33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>
            <p:ph idx="1" type="subTitle"/>
          </p:nvPr>
        </p:nvSpPr>
        <p:spPr>
          <a:xfrm>
            <a:off x="3414050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73" name="Google Shape;273;p42"/>
          <p:cNvSpPr txBox="1"/>
          <p:nvPr>
            <p:ph idx="2" type="subTitle"/>
          </p:nvPr>
        </p:nvSpPr>
        <p:spPr>
          <a:xfrm>
            <a:off x="3564200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2"/>
          <p:cNvSpPr txBox="1"/>
          <p:nvPr>
            <p:ph idx="3" type="subTitle"/>
          </p:nvPr>
        </p:nvSpPr>
        <p:spPr>
          <a:xfrm>
            <a:off x="705725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75" name="Google Shape;275;p42"/>
          <p:cNvSpPr txBox="1"/>
          <p:nvPr>
            <p:ph idx="4" type="subTitle"/>
          </p:nvPr>
        </p:nvSpPr>
        <p:spPr>
          <a:xfrm>
            <a:off x="855875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2"/>
          <p:cNvSpPr txBox="1"/>
          <p:nvPr>
            <p:ph idx="5" type="subTitle"/>
          </p:nvPr>
        </p:nvSpPr>
        <p:spPr>
          <a:xfrm>
            <a:off x="6122325" y="1714429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77" name="Google Shape;277;p42"/>
          <p:cNvSpPr txBox="1"/>
          <p:nvPr>
            <p:ph idx="6" type="subTitle"/>
          </p:nvPr>
        </p:nvSpPr>
        <p:spPr>
          <a:xfrm>
            <a:off x="6272475" y="2124122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2"/>
          <p:cNvSpPr txBox="1"/>
          <p:nvPr>
            <p:ph idx="7" type="subTitle"/>
          </p:nvPr>
        </p:nvSpPr>
        <p:spPr>
          <a:xfrm>
            <a:off x="2059863" y="31485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79" name="Google Shape;279;p42"/>
          <p:cNvSpPr txBox="1"/>
          <p:nvPr>
            <p:ph idx="8" type="subTitle"/>
          </p:nvPr>
        </p:nvSpPr>
        <p:spPr>
          <a:xfrm>
            <a:off x="2210013" y="35647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2"/>
          <p:cNvSpPr txBox="1"/>
          <p:nvPr>
            <p:ph idx="9" type="subTitle"/>
          </p:nvPr>
        </p:nvSpPr>
        <p:spPr>
          <a:xfrm>
            <a:off x="4768138" y="3148526"/>
            <a:ext cx="23160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81" name="Google Shape;281;p42"/>
          <p:cNvSpPr txBox="1"/>
          <p:nvPr>
            <p:ph idx="13" type="subTitle"/>
          </p:nvPr>
        </p:nvSpPr>
        <p:spPr>
          <a:xfrm>
            <a:off x="4918288" y="3564736"/>
            <a:ext cx="201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2"/>
          <p:cNvSpPr txBox="1"/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283" name="Google Shape;283;p4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4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4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4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4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/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cxnSp>
        <p:nvCxnSpPr>
          <p:cNvPr id="289" name="Google Shape;289;p4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0" name="Google Shape;290;p4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1" name="Google Shape;291;p4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4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3" name="Google Shape;293;p4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4" name="Google Shape;294;p4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35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4"/>
          <p:cNvSpPr txBox="1"/>
          <p:nvPr>
            <p:ph idx="1" type="subTitle"/>
          </p:nvPr>
        </p:nvSpPr>
        <p:spPr>
          <a:xfrm>
            <a:off x="4916850" y="1894200"/>
            <a:ext cx="2316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97" name="Google Shape;297;p44"/>
          <p:cNvSpPr txBox="1"/>
          <p:nvPr>
            <p:ph idx="2" type="subTitle"/>
          </p:nvPr>
        </p:nvSpPr>
        <p:spPr>
          <a:xfrm>
            <a:off x="5058900" y="2296473"/>
            <a:ext cx="20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4"/>
          <p:cNvSpPr txBox="1"/>
          <p:nvPr>
            <p:ph idx="3" type="subTitle"/>
          </p:nvPr>
        </p:nvSpPr>
        <p:spPr>
          <a:xfrm>
            <a:off x="1911150" y="1894200"/>
            <a:ext cx="2316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299" name="Google Shape;299;p44"/>
          <p:cNvSpPr txBox="1"/>
          <p:nvPr>
            <p:ph idx="4" type="subTitle"/>
          </p:nvPr>
        </p:nvSpPr>
        <p:spPr>
          <a:xfrm>
            <a:off x="2053300" y="2296473"/>
            <a:ext cx="20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4"/>
          <p:cNvSpPr txBox="1"/>
          <p:nvPr>
            <p:ph idx="5" type="subTitle"/>
          </p:nvPr>
        </p:nvSpPr>
        <p:spPr>
          <a:xfrm>
            <a:off x="4916850" y="3528902"/>
            <a:ext cx="2316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01" name="Google Shape;301;p44"/>
          <p:cNvSpPr txBox="1"/>
          <p:nvPr>
            <p:ph idx="6" type="subTitle"/>
          </p:nvPr>
        </p:nvSpPr>
        <p:spPr>
          <a:xfrm>
            <a:off x="5058900" y="3923733"/>
            <a:ext cx="20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44"/>
          <p:cNvSpPr txBox="1"/>
          <p:nvPr>
            <p:ph idx="7" type="subTitle"/>
          </p:nvPr>
        </p:nvSpPr>
        <p:spPr>
          <a:xfrm>
            <a:off x="1911150" y="3528902"/>
            <a:ext cx="2316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03" name="Google Shape;303;p44"/>
          <p:cNvSpPr txBox="1"/>
          <p:nvPr>
            <p:ph idx="8" type="subTitle"/>
          </p:nvPr>
        </p:nvSpPr>
        <p:spPr>
          <a:xfrm>
            <a:off x="2053200" y="3923733"/>
            <a:ext cx="203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4"/>
          <p:cNvSpPr txBox="1"/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305" name="Google Shape;305;p4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6" name="Google Shape;306;p4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3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/>
          <p:nvPr>
            <p:ph idx="1" type="subTitle"/>
          </p:nvPr>
        </p:nvSpPr>
        <p:spPr>
          <a:xfrm>
            <a:off x="3571925" y="2904446"/>
            <a:ext cx="2015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09" name="Google Shape;309;p45"/>
          <p:cNvSpPr txBox="1"/>
          <p:nvPr>
            <p:ph idx="2" type="subTitle"/>
          </p:nvPr>
        </p:nvSpPr>
        <p:spPr>
          <a:xfrm>
            <a:off x="3571925" y="3306722"/>
            <a:ext cx="201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45"/>
          <p:cNvSpPr txBox="1"/>
          <p:nvPr>
            <p:ph idx="3" type="subTitle"/>
          </p:nvPr>
        </p:nvSpPr>
        <p:spPr>
          <a:xfrm>
            <a:off x="1088400" y="2904446"/>
            <a:ext cx="2015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11" name="Google Shape;311;p45"/>
          <p:cNvSpPr txBox="1"/>
          <p:nvPr>
            <p:ph idx="4" type="subTitle"/>
          </p:nvPr>
        </p:nvSpPr>
        <p:spPr>
          <a:xfrm>
            <a:off x="1088400" y="3306722"/>
            <a:ext cx="201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45"/>
          <p:cNvSpPr txBox="1"/>
          <p:nvPr>
            <p:ph idx="5" type="subTitle"/>
          </p:nvPr>
        </p:nvSpPr>
        <p:spPr>
          <a:xfrm>
            <a:off x="6055450" y="2904446"/>
            <a:ext cx="20154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13" name="Google Shape;313;p45"/>
          <p:cNvSpPr txBox="1"/>
          <p:nvPr>
            <p:ph idx="6" type="subTitle"/>
          </p:nvPr>
        </p:nvSpPr>
        <p:spPr>
          <a:xfrm>
            <a:off x="6055450" y="3306722"/>
            <a:ext cx="201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45"/>
          <p:cNvSpPr txBox="1"/>
          <p:nvPr>
            <p:ph type="title"/>
          </p:nvPr>
        </p:nvSpPr>
        <p:spPr>
          <a:xfrm>
            <a:off x="713225" y="445025"/>
            <a:ext cx="551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315" name="Google Shape;315;p4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p4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p45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23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9" name="Google Shape;319;p4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4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p4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2" name="Google Shape;322;p4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p4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4" name="Google Shape;324;p4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5" name="Google Shape;325;p46"/>
          <p:cNvSpPr txBox="1"/>
          <p:nvPr>
            <p:ph type="title"/>
          </p:nvPr>
        </p:nvSpPr>
        <p:spPr>
          <a:xfrm>
            <a:off x="2780100" y="445025"/>
            <a:ext cx="358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6" name="Google Shape;326;p46"/>
          <p:cNvSpPr txBox="1"/>
          <p:nvPr>
            <p:ph idx="1" type="subTitle"/>
          </p:nvPr>
        </p:nvSpPr>
        <p:spPr>
          <a:xfrm>
            <a:off x="5306650" y="17101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27" name="Google Shape;327;p46"/>
          <p:cNvSpPr txBox="1"/>
          <p:nvPr>
            <p:ph idx="2" type="subTitle"/>
          </p:nvPr>
        </p:nvSpPr>
        <p:spPr>
          <a:xfrm>
            <a:off x="5306650" y="21112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46"/>
          <p:cNvSpPr txBox="1"/>
          <p:nvPr>
            <p:ph idx="3" type="subTitle"/>
          </p:nvPr>
        </p:nvSpPr>
        <p:spPr>
          <a:xfrm>
            <a:off x="1351250" y="1710190"/>
            <a:ext cx="24861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29" name="Google Shape;329;p46"/>
          <p:cNvSpPr txBox="1"/>
          <p:nvPr>
            <p:ph idx="4" type="subTitle"/>
          </p:nvPr>
        </p:nvSpPr>
        <p:spPr>
          <a:xfrm>
            <a:off x="1351250" y="211121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46"/>
          <p:cNvSpPr txBox="1"/>
          <p:nvPr>
            <p:ph idx="5" type="subTitle"/>
          </p:nvPr>
        </p:nvSpPr>
        <p:spPr>
          <a:xfrm>
            <a:off x="5306650" y="3552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31" name="Google Shape;331;p46"/>
          <p:cNvSpPr txBox="1"/>
          <p:nvPr>
            <p:ph idx="6" type="subTitle"/>
          </p:nvPr>
        </p:nvSpPr>
        <p:spPr>
          <a:xfrm>
            <a:off x="5306650" y="3946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46"/>
          <p:cNvSpPr txBox="1"/>
          <p:nvPr>
            <p:ph idx="7" type="subTitle"/>
          </p:nvPr>
        </p:nvSpPr>
        <p:spPr>
          <a:xfrm>
            <a:off x="1351250" y="3552118"/>
            <a:ext cx="2486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333" name="Google Shape;333;p46"/>
          <p:cNvSpPr txBox="1"/>
          <p:nvPr>
            <p:ph idx="8" type="subTitle"/>
          </p:nvPr>
        </p:nvSpPr>
        <p:spPr>
          <a:xfrm>
            <a:off x="1351300" y="3946487"/>
            <a:ext cx="24861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46"/>
          <p:cNvSpPr txBox="1"/>
          <p:nvPr>
            <p:ph idx="9" type="title"/>
          </p:nvPr>
        </p:nvSpPr>
        <p:spPr>
          <a:xfrm>
            <a:off x="1351250" y="1131425"/>
            <a:ext cx="24861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5" name="Google Shape;335;p46"/>
          <p:cNvSpPr txBox="1"/>
          <p:nvPr>
            <p:ph idx="13" type="title"/>
          </p:nvPr>
        </p:nvSpPr>
        <p:spPr>
          <a:xfrm>
            <a:off x="5306650" y="1131425"/>
            <a:ext cx="24861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6" name="Google Shape;336;p46"/>
          <p:cNvSpPr txBox="1"/>
          <p:nvPr>
            <p:ph idx="14" type="title"/>
          </p:nvPr>
        </p:nvSpPr>
        <p:spPr>
          <a:xfrm>
            <a:off x="1351300" y="2964563"/>
            <a:ext cx="24861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7" name="Google Shape;337;p46"/>
          <p:cNvSpPr txBox="1"/>
          <p:nvPr>
            <p:ph idx="15" type="title"/>
          </p:nvPr>
        </p:nvSpPr>
        <p:spPr>
          <a:xfrm>
            <a:off x="5306650" y="2964563"/>
            <a:ext cx="24861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4_2_1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 txBox="1"/>
          <p:nvPr>
            <p:ph idx="1" type="subTitle"/>
          </p:nvPr>
        </p:nvSpPr>
        <p:spPr>
          <a:xfrm>
            <a:off x="3718325" y="3294199"/>
            <a:ext cx="16428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40" name="Google Shape;340;p47"/>
          <p:cNvSpPr txBox="1"/>
          <p:nvPr>
            <p:ph idx="2" type="subTitle"/>
          </p:nvPr>
        </p:nvSpPr>
        <p:spPr>
          <a:xfrm>
            <a:off x="3617675" y="3703897"/>
            <a:ext cx="18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41" name="Google Shape;341;p47"/>
          <p:cNvSpPr txBox="1"/>
          <p:nvPr>
            <p:ph idx="3" type="subTitle"/>
          </p:nvPr>
        </p:nvSpPr>
        <p:spPr>
          <a:xfrm>
            <a:off x="1328025" y="3294199"/>
            <a:ext cx="16428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42" name="Google Shape;342;p47"/>
          <p:cNvSpPr txBox="1"/>
          <p:nvPr>
            <p:ph idx="4" type="subTitle"/>
          </p:nvPr>
        </p:nvSpPr>
        <p:spPr>
          <a:xfrm>
            <a:off x="1227426" y="3703897"/>
            <a:ext cx="18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43" name="Google Shape;343;p47"/>
          <p:cNvSpPr txBox="1"/>
          <p:nvPr>
            <p:ph idx="5" type="subTitle"/>
          </p:nvPr>
        </p:nvSpPr>
        <p:spPr>
          <a:xfrm>
            <a:off x="6108550" y="3294199"/>
            <a:ext cx="16431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44" name="Google Shape;344;p47"/>
          <p:cNvSpPr txBox="1"/>
          <p:nvPr>
            <p:ph idx="6" type="subTitle"/>
          </p:nvPr>
        </p:nvSpPr>
        <p:spPr>
          <a:xfrm>
            <a:off x="6008050" y="3703897"/>
            <a:ext cx="184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45" name="Google Shape;345;p47"/>
          <p:cNvSpPr txBox="1"/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346" name="Google Shape;346;p4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p4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3">
  <p:cSld name="CUSTOM_5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"/>
          <p:cNvSpPr txBox="1"/>
          <p:nvPr>
            <p:ph idx="1" type="subTitle"/>
          </p:nvPr>
        </p:nvSpPr>
        <p:spPr>
          <a:xfrm>
            <a:off x="4750175" y="1632746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50" name="Google Shape;350;p48"/>
          <p:cNvSpPr txBox="1"/>
          <p:nvPr>
            <p:ph idx="2" type="subTitle"/>
          </p:nvPr>
        </p:nvSpPr>
        <p:spPr>
          <a:xfrm>
            <a:off x="4750184" y="2035022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48"/>
          <p:cNvSpPr txBox="1"/>
          <p:nvPr>
            <p:ph idx="3" type="subTitle"/>
          </p:nvPr>
        </p:nvSpPr>
        <p:spPr>
          <a:xfrm>
            <a:off x="2306450" y="1632746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52" name="Google Shape;352;p48"/>
          <p:cNvSpPr txBox="1"/>
          <p:nvPr>
            <p:ph idx="4" type="subTitle"/>
          </p:nvPr>
        </p:nvSpPr>
        <p:spPr>
          <a:xfrm>
            <a:off x="2306462" y="2035022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48"/>
          <p:cNvSpPr txBox="1"/>
          <p:nvPr>
            <p:ph idx="5" type="subTitle"/>
          </p:nvPr>
        </p:nvSpPr>
        <p:spPr>
          <a:xfrm>
            <a:off x="4750175" y="3062273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54" name="Google Shape;354;p48"/>
          <p:cNvSpPr txBox="1"/>
          <p:nvPr>
            <p:ph idx="6" type="subTitle"/>
          </p:nvPr>
        </p:nvSpPr>
        <p:spPr>
          <a:xfrm>
            <a:off x="4750184" y="3471047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48"/>
          <p:cNvSpPr txBox="1"/>
          <p:nvPr>
            <p:ph idx="7" type="subTitle"/>
          </p:nvPr>
        </p:nvSpPr>
        <p:spPr>
          <a:xfrm>
            <a:off x="2306450" y="3062273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56" name="Google Shape;356;p48"/>
          <p:cNvSpPr txBox="1"/>
          <p:nvPr>
            <p:ph idx="8" type="subTitle"/>
          </p:nvPr>
        </p:nvSpPr>
        <p:spPr>
          <a:xfrm>
            <a:off x="2306462" y="3471047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48"/>
          <p:cNvSpPr txBox="1"/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358" name="Google Shape;358;p4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4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20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/>
          <p:nvPr>
            <p:ph type="title"/>
          </p:nvPr>
        </p:nvSpPr>
        <p:spPr>
          <a:xfrm>
            <a:off x="4373850" y="944250"/>
            <a:ext cx="24753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1" name="Google Shape;41;p13"/>
          <p:cNvSpPr txBox="1"/>
          <p:nvPr>
            <p:ph idx="2" type="title"/>
          </p:nvPr>
        </p:nvSpPr>
        <p:spPr>
          <a:xfrm>
            <a:off x="2294850" y="1096650"/>
            <a:ext cx="16509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42" name="Google Shape;42;p13"/>
          <p:cNvSpPr txBox="1"/>
          <p:nvPr>
            <p:ph idx="1" type="subTitle"/>
          </p:nvPr>
        </p:nvSpPr>
        <p:spPr>
          <a:xfrm>
            <a:off x="4373850" y="1593150"/>
            <a:ext cx="24753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3" name="Google Shape;43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1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" name="Google Shape;46;p1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1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" name="Google Shape;48;p1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26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1" name="Google Shape;361;p4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4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4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4" name="Google Shape;364;p4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5" name="Google Shape;365;p4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4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49"/>
          <p:cNvSpPr txBox="1"/>
          <p:nvPr>
            <p:ph idx="1" type="subTitle"/>
          </p:nvPr>
        </p:nvSpPr>
        <p:spPr>
          <a:xfrm>
            <a:off x="728750" y="1112872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68" name="Google Shape;368;p49"/>
          <p:cNvSpPr txBox="1"/>
          <p:nvPr>
            <p:ph idx="2" type="subTitle"/>
          </p:nvPr>
        </p:nvSpPr>
        <p:spPr>
          <a:xfrm>
            <a:off x="728762" y="1515149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49"/>
          <p:cNvSpPr txBox="1"/>
          <p:nvPr>
            <p:ph idx="3" type="subTitle"/>
          </p:nvPr>
        </p:nvSpPr>
        <p:spPr>
          <a:xfrm>
            <a:off x="728750" y="2036386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70" name="Google Shape;370;p49"/>
          <p:cNvSpPr txBox="1"/>
          <p:nvPr>
            <p:ph idx="4" type="subTitle"/>
          </p:nvPr>
        </p:nvSpPr>
        <p:spPr>
          <a:xfrm>
            <a:off x="728762" y="2445160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49"/>
          <p:cNvSpPr txBox="1"/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372" name="Google Shape;372;p49"/>
          <p:cNvSpPr txBox="1"/>
          <p:nvPr>
            <p:ph idx="5" type="subTitle"/>
          </p:nvPr>
        </p:nvSpPr>
        <p:spPr>
          <a:xfrm>
            <a:off x="728750" y="2997225"/>
            <a:ext cx="20148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73" name="Google Shape;373;p49"/>
          <p:cNvSpPr txBox="1"/>
          <p:nvPr>
            <p:ph idx="6" type="subTitle"/>
          </p:nvPr>
        </p:nvSpPr>
        <p:spPr>
          <a:xfrm>
            <a:off x="728762" y="3405999"/>
            <a:ext cx="201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"/>
          <p:cNvSpPr txBox="1"/>
          <p:nvPr>
            <p:ph type="title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76" name="Google Shape;376;p50"/>
          <p:cNvSpPr txBox="1"/>
          <p:nvPr>
            <p:ph idx="1" type="subTitle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50"/>
          <p:cNvSpPr txBox="1"/>
          <p:nvPr>
            <p:ph idx="2" type="title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78" name="Google Shape;378;p50"/>
          <p:cNvSpPr txBox="1"/>
          <p:nvPr>
            <p:ph idx="3" type="subTitle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50"/>
          <p:cNvSpPr txBox="1"/>
          <p:nvPr>
            <p:ph idx="4" type="title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80" name="Google Shape;380;p50"/>
          <p:cNvSpPr txBox="1"/>
          <p:nvPr>
            <p:ph idx="5" type="subTitle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81" name="Google Shape;38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2" name="Google Shape;382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28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1"/>
          <p:cNvSpPr txBox="1"/>
          <p:nvPr>
            <p:ph idx="1" type="subTitle"/>
          </p:nvPr>
        </p:nvSpPr>
        <p:spPr>
          <a:xfrm>
            <a:off x="5700609" y="2084269"/>
            <a:ext cx="27645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85" name="Google Shape;385;p51"/>
          <p:cNvSpPr txBox="1"/>
          <p:nvPr>
            <p:ph idx="2" type="subTitle"/>
          </p:nvPr>
        </p:nvSpPr>
        <p:spPr>
          <a:xfrm>
            <a:off x="5700621" y="2486544"/>
            <a:ext cx="276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51"/>
          <p:cNvSpPr txBox="1"/>
          <p:nvPr>
            <p:ph idx="3" type="subTitle"/>
          </p:nvPr>
        </p:nvSpPr>
        <p:spPr>
          <a:xfrm>
            <a:off x="1973988" y="902134"/>
            <a:ext cx="27645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87" name="Google Shape;387;p51"/>
          <p:cNvSpPr txBox="1"/>
          <p:nvPr>
            <p:ph idx="4" type="subTitle"/>
          </p:nvPr>
        </p:nvSpPr>
        <p:spPr>
          <a:xfrm>
            <a:off x="1973988" y="1304410"/>
            <a:ext cx="276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Mako"/>
                <a:ea typeface="Mako"/>
                <a:cs typeface="Mako"/>
                <a:sym typeface="Mako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51"/>
          <p:cNvSpPr txBox="1"/>
          <p:nvPr>
            <p:ph idx="5" type="subTitle"/>
          </p:nvPr>
        </p:nvSpPr>
        <p:spPr>
          <a:xfrm>
            <a:off x="1973988" y="3290875"/>
            <a:ext cx="27645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389" name="Google Shape;389;p51"/>
          <p:cNvSpPr txBox="1"/>
          <p:nvPr>
            <p:ph idx="6" type="subTitle"/>
          </p:nvPr>
        </p:nvSpPr>
        <p:spPr>
          <a:xfrm>
            <a:off x="1973988" y="3699649"/>
            <a:ext cx="276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90" name="Google Shape;390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Google Shape;392;p5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3" name="Google Shape;393;p5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4" name="Google Shape;394;p51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5" name="Google Shape;395;p51"/>
          <p:cNvSpPr txBox="1"/>
          <p:nvPr>
            <p:ph type="title"/>
          </p:nvPr>
        </p:nvSpPr>
        <p:spPr>
          <a:xfrm>
            <a:off x="733000" y="1114450"/>
            <a:ext cx="1118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96" name="Google Shape;396;p51"/>
          <p:cNvSpPr txBox="1"/>
          <p:nvPr>
            <p:ph idx="7" type="title"/>
          </p:nvPr>
        </p:nvSpPr>
        <p:spPr>
          <a:xfrm>
            <a:off x="733000" y="3503175"/>
            <a:ext cx="1118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  <p:sp>
        <p:nvSpPr>
          <p:cNvPr id="397" name="Google Shape;397;p51"/>
          <p:cNvSpPr txBox="1"/>
          <p:nvPr>
            <p:ph idx="8" type="title"/>
          </p:nvPr>
        </p:nvSpPr>
        <p:spPr>
          <a:xfrm>
            <a:off x="4441002" y="2276488"/>
            <a:ext cx="11181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7_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 txBox="1"/>
          <p:nvPr>
            <p:ph type="title"/>
          </p:nvPr>
        </p:nvSpPr>
        <p:spPr>
          <a:xfrm>
            <a:off x="803750" y="2040496"/>
            <a:ext cx="40875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0" name="Google Shape;400;p52"/>
          <p:cNvSpPr txBox="1"/>
          <p:nvPr>
            <p:ph idx="1" type="subTitle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01" name="Google Shape;401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2" name="Google Shape;402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7_2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3"/>
          <p:cNvSpPr txBox="1"/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405" name="Google Shape;405;p53"/>
          <p:cNvSpPr txBox="1"/>
          <p:nvPr>
            <p:ph idx="1" type="subTitle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cxnSp>
        <p:nvCxnSpPr>
          <p:cNvPr id="406" name="Google Shape;406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8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4"/>
          <p:cNvSpPr txBox="1"/>
          <p:nvPr>
            <p:ph idx="1" type="subTitle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0" name="Google Shape;410;p54"/>
          <p:cNvSpPr txBox="1"/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411" name="Google Shape;411;p5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2" name="Google Shape;412;p5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3" name="Google Shape;413;p54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9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5" name="Google Shape;415;p5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6" name="Google Shape;416;p5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7" name="Google Shape;417;p55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8" name="Google Shape;418;p55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9" name="Google Shape;419;p55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0" name="Google Shape;420;p55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1" name="Google Shape;421;p55"/>
          <p:cNvSpPr txBox="1"/>
          <p:nvPr>
            <p:ph type="title"/>
          </p:nvPr>
        </p:nvSpPr>
        <p:spPr>
          <a:xfrm>
            <a:off x="1531650" y="445025"/>
            <a:ext cx="608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422" name="Google Shape;422;p55"/>
          <p:cNvSpPr txBox="1"/>
          <p:nvPr>
            <p:ph idx="1" type="subTitle"/>
          </p:nvPr>
        </p:nvSpPr>
        <p:spPr>
          <a:xfrm>
            <a:off x="4525188" y="1537663"/>
            <a:ext cx="39576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423" name="Google Shape;423;p55"/>
          <p:cNvSpPr txBox="1"/>
          <p:nvPr>
            <p:ph idx="2" type="subTitle"/>
          </p:nvPr>
        </p:nvSpPr>
        <p:spPr>
          <a:xfrm>
            <a:off x="661213" y="1537663"/>
            <a:ext cx="39576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38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9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6"/>
          <p:cNvSpPr txBox="1"/>
          <p:nvPr>
            <p:ph idx="1" type="subTitle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26" name="Google Shape;426;p56"/>
          <p:cNvSpPr txBox="1"/>
          <p:nvPr>
            <p:ph idx="2" type="subTitle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56"/>
          <p:cNvSpPr txBox="1"/>
          <p:nvPr>
            <p:ph idx="3" type="subTitle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28" name="Google Shape;428;p56"/>
          <p:cNvSpPr txBox="1"/>
          <p:nvPr>
            <p:ph idx="4" type="subTitle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56"/>
          <p:cNvSpPr txBox="1"/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cxnSp>
        <p:nvCxnSpPr>
          <p:cNvPr id="430" name="Google Shape;430;p5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1" name="Google Shape;431;p5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4">
  <p:cSld name="CUSTOM_31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7"/>
          <p:cNvSpPr txBox="1"/>
          <p:nvPr>
            <p:ph type="title"/>
          </p:nvPr>
        </p:nvSpPr>
        <p:spPr>
          <a:xfrm>
            <a:off x="1244250" y="445025"/>
            <a:ext cx="665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/>
        </p:txBody>
      </p:sp>
      <p:sp>
        <p:nvSpPr>
          <p:cNvPr id="434" name="Google Shape;434;p57"/>
          <p:cNvSpPr txBox="1"/>
          <p:nvPr>
            <p:ph idx="1" type="subTitle"/>
          </p:nvPr>
        </p:nvSpPr>
        <p:spPr>
          <a:xfrm>
            <a:off x="3509000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35" name="Google Shape;435;p57"/>
          <p:cNvSpPr txBox="1"/>
          <p:nvPr>
            <p:ph idx="2" type="subTitle"/>
          </p:nvPr>
        </p:nvSpPr>
        <p:spPr>
          <a:xfrm>
            <a:off x="3509025" y="3814950"/>
            <a:ext cx="21261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57"/>
          <p:cNvSpPr txBox="1"/>
          <p:nvPr>
            <p:ph idx="3" type="subTitle"/>
          </p:nvPr>
        </p:nvSpPr>
        <p:spPr>
          <a:xfrm>
            <a:off x="953025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37" name="Google Shape;437;p57"/>
          <p:cNvSpPr txBox="1"/>
          <p:nvPr>
            <p:ph idx="4" type="subTitle"/>
          </p:nvPr>
        </p:nvSpPr>
        <p:spPr>
          <a:xfrm>
            <a:off x="953125" y="3814951"/>
            <a:ext cx="21261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57"/>
          <p:cNvSpPr txBox="1"/>
          <p:nvPr>
            <p:ph idx="5" type="subTitle"/>
          </p:nvPr>
        </p:nvSpPr>
        <p:spPr>
          <a:xfrm>
            <a:off x="6064875" y="3398751"/>
            <a:ext cx="21261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439" name="Google Shape;439;p57"/>
          <p:cNvSpPr txBox="1"/>
          <p:nvPr>
            <p:ph idx="6" type="subTitle"/>
          </p:nvPr>
        </p:nvSpPr>
        <p:spPr>
          <a:xfrm>
            <a:off x="6064875" y="3814950"/>
            <a:ext cx="21261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40" name="Google Shape;440;p5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5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" name="Google Shape;442;p5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3" name="Google Shape;443;p5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8"/>
          <p:cNvSpPr txBox="1"/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6" name="Google Shape;446;p58"/>
          <p:cNvSpPr txBox="1"/>
          <p:nvPr>
            <p:ph idx="1" type="subTitle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58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b="0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b="1" i="0" lang="en" sz="1100" u="none" cap="none" strike="noStrike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i="0" lang="en" sz="1100" u="none" cap="none" strike="noStrike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b="1" i="0" lang="en" sz="1100" u="none" cap="none" strike="noStrike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48" name="Google Shape;448;p5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9" name="Google Shape;449;p58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0" name="Google Shape;450;p5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58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1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/>
        </p:txBody>
      </p:sp>
      <p:sp>
        <p:nvSpPr>
          <p:cNvPr id="51" name="Google Shape;51;p14"/>
          <p:cNvSpPr txBox="1"/>
          <p:nvPr>
            <p:ph idx="1" type="subTitle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" name="Google Shape;52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" name="Google Shape;53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1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1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0_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5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5" name="Google Shape;455;p59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6" name="Google Shape;456;p59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0_1_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6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9" name="Google Shape;459;p6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" name="Google Shape;460;p60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30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6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6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4" name="Google Shape;464;p6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5" name="Google Shape;465;p6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6" name="Google Shape;466;p61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7" name="Google Shape;467;p61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subTitle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59" name="Google Shape;59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15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" type="subTitle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65" name="Google Shape;65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16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16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0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/>
        </p:txBody>
      </p:sp>
      <p:cxnSp>
        <p:nvCxnSpPr>
          <p:cNvPr id="75" name="Google Shape;7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18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theme" Target="../theme/theme2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b="0" i="0" sz="30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1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"/>
          <p:cNvSpPr txBox="1"/>
          <p:nvPr>
            <p:ph type="ctrTitle"/>
          </p:nvPr>
        </p:nvSpPr>
        <p:spPr>
          <a:xfrm>
            <a:off x="1039950" y="1700225"/>
            <a:ext cx="70641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Бизнес статистика</a:t>
            </a:r>
            <a:endParaRPr/>
          </a:p>
        </p:txBody>
      </p:sp>
      <p:pic>
        <p:nvPicPr>
          <p:cNvPr id="473" name="Google Shape;47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5199" y="285750"/>
            <a:ext cx="1778799" cy="1037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"/>
          <p:cNvSpPr txBox="1"/>
          <p:nvPr/>
        </p:nvSpPr>
        <p:spPr>
          <a:xfrm>
            <a:off x="1335875" y="2691425"/>
            <a:ext cx="324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Изготвил: Веселин Младенов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"/>
          <p:cNvSpPr txBox="1"/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Съдържание: </a:t>
            </a:r>
            <a:endParaRPr/>
          </a:p>
        </p:txBody>
      </p:sp>
      <p:sp>
        <p:nvSpPr>
          <p:cNvPr id="480" name="Google Shape;480;p2"/>
          <p:cNvSpPr txBox="1"/>
          <p:nvPr>
            <p:ph idx="3" type="subTitle"/>
          </p:nvPr>
        </p:nvSpPr>
        <p:spPr>
          <a:xfrm>
            <a:off x="1480325" y="1951438"/>
            <a:ext cx="28167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Наблюдение на бизнес тенденциите</a:t>
            </a:r>
            <a:endParaRPr/>
          </a:p>
        </p:txBody>
      </p:sp>
      <p:sp>
        <p:nvSpPr>
          <p:cNvPr id="481" name="Google Shape;481;p2"/>
          <p:cNvSpPr txBox="1"/>
          <p:nvPr>
            <p:ph idx="1" type="subTitle"/>
          </p:nvPr>
        </p:nvSpPr>
        <p:spPr>
          <a:xfrm>
            <a:off x="5001000" y="1942925"/>
            <a:ext cx="2486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Инвестиции</a:t>
            </a:r>
            <a:endParaRPr/>
          </a:p>
        </p:txBody>
      </p:sp>
      <p:sp>
        <p:nvSpPr>
          <p:cNvPr id="482" name="Google Shape;482;p2"/>
          <p:cNvSpPr txBox="1"/>
          <p:nvPr>
            <p:ph idx="5" type="subTitle"/>
          </p:nvPr>
        </p:nvSpPr>
        <p:spPr>
          <a:xfrm>
            <a:off x="5001000" y="3723975"/>
            <a:ext cx="2486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Туризъм</a:t>
            </a:r>
            <a:endParaRPr/>
          </a:p>
        </p:txBody>
      </p:sp>
      <p:sp>
        <p:nvSpPr>
          <p:cNvPr id="483" name="Google Shape;483;p2"/>
          <p:cNvSpPr txBox="1"/>
          <p:nvPr>
            <p:ph idx="7" type="subTitle"/>
          </p:nvPr>
        </p:nvSpPr>
        <p:spPr>
          <a:xfrm>
            <a:off x="1525650" y="3723975"/>
            <a:ext cx="27453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Външна и вътрешна търговия</a:t>
            </a:r>
            <a:endParaRPr/>
          </a:p>
        </p:txBody>
      </p:sp>
      <p:sp>
        <p:nvSpPr>
          <p:cNvPr id="484" name="Google Shape;484;p2"/>
          <p:cNvSpPr txBox="1"/>
          <p:nvPr>
            <p:ph idx="9" type="title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5" name="Google Shape;485;p2"/>
          <p:cNvSpPr txBox="1"/>
          <p:nvPr>
            <p:ph idx="13" type="title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6" name="Google Shape;486;p2"/>
          <p:cNvSpPr txBox="1"/>
          <p:nvPr>
            <p:ph idx="14" type="title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7" name="Google Shape;487;p2"/>
          <p:cNvSpPr txBox="1"/>
          <p:nvPr>
            <p:ph idx="15" type="title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"/>
          <p:cNvSpPr txBox="1"/>
          <p:nvPr>
            <p:ph type="title"/>
          </p:nvPr>
        </p:nvSpPr>
        <p:spPr>
          <a:xfrm>
            <a:off x="1621650" y="301325"/>
            <a:ext cx="53649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Наблюдение на бизнес тенденциите</a:t>
            </a:r>
            <a:endParaRPr/>
          </a:p>
        </p:txBody>
      </p:sp>
      <p:sp>
        <p:nvSpPr>
          <p:cNvPr id="493" name="Google Shape;493;p3"/>
          <p:cNvSpPr txBox="1"/>
          <p:nvPr>
            <p:ph idx="2" type="title"/>
          </p:nvPr>
        </p:nvSpPr>
        <p:spPr>
          <a:xfrm>
            <a:off x="803325" y="205625"/>
            <a:ext cx="8613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800"/>
              <a:t>01</a:t>
            </a:r>
            <a:endParaRPr sz="4800"/>
          </a:p>
        </p:txBody>
      </p:sp>
      <p:sp>
        <p:nvSpPr>
          <p:cNvPr id="494" name="Google Shape;494;p3"/>
          <p:cNvSpPr txBox="1"/>
          <p:nvPr/>
        </p:nvSpPr>
        <p:spPr>
          <a:xfrm>
            <a:off x="524725" y="945875"/>
            <a:ext cx="40221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Бизнес наблюденията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промишлеността, строителството, търговията на дребно и сектора на услугите събират информация за мненията на предприемачите по отношение на състоянието и развитието на техния бизнес.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Общият показател на бизнес климата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е средна претеглена на четирите отраслови показателя на бизнес климата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-"/>
            </a:pPr>
            <a:r>
              <a:rPr b="1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Показателят за бизнес климата</a:t>
            </a: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 наблюдаваните отрасли е средна геометрична на балансите на оценките за настоящата и за очакваната бизнес ситуация в предприятията.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5" name="Google Shape;495;p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077" y="1167338"/>
            <a:ext cx="4542576" cy="280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"/>
          <p:cNvSpPr txBox="1"/>
          <p:nvPr/>
        </p:nvSpPr>
        <p:spPr>
          <a:xfrm>
            <a:off x="685825" y="1509750"/>
            <a:ext cx="3129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Инвестициите в България отбелязват лек спад спрямо предходни години, поради геополитически, причини, както и политическата криза в която се намираме в момента, но въпреки това в сравнение с предното десетилетие отбелязват добър растеж.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1" name="Google Shape;501;p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477" y="1298641"/>
            <a:ext cx="4117872" cy="254622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"/>
          <p:cNvSpPr txBox="1"/>
          <p:nvPr>
            <p:ph type="title"/>
          </p:nvPr>
        </p:nvSpPr>
        <p:spPr>
          <a:xfrm>
            <a:off x="1587800" y="517800"/>
            <a:ext cx="43200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Инвестиции за 2021 г.</a:t>
            </a:r>
            <a:endParaRPr/>
          </a:p>
        </p:txBody>
      </p:sp>
      <p:sp>
        <p:nvSpPr>
          <p:cNvPr id="503" name="Google Shape;503;p5"/>
          <p:cNvSpPr txBox="1"/>
          <p:nvPr>
            <p:ph idx="4294967295" type="title"/>
          </p:nvPr>
        </p:nvSpPr>
        <p:spPr>
          <a:xfrm>
            <a:off x="807275" y="488050"/>
            <a:ext cx="809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000"/>
              <a:t>02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"/>
          <p:cNvSpPr txBox="1"/>
          <p:nvPr>
            <p:ph type="title"/>
          </p:nvPr>
        </p:nvSpPr>
        <p:spPr>
          <a:xfrm>
            <a:off x="1041600" y="2484600"/>
            <a:ext cx="15213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Външна и вътрешна търговия</a:t>
            </a:r>
            <a:endParaRPr/>
          </a:p>
        </p:txBody>
      </p:sp>
      <p:pic>
        <p:nvPicPr>
          <p:cNvPr id="509" name="Google Shape;509;p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100" y="2"/>
            <a:ext cx="4018200" cy="248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900" y="0"/>
            <a:ext cx="4018200" cy="248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" title="Points scor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2900" y="2484600"/>
            <a:ext cx="4018200" cy="2658899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"/>
          <p:cNvSpPr txBox="1"/>
          <p:nvPr>
            <p:ph idx="4294967295" type="title"/>
          </p:nvPr>
        </p:nvSpPr>
        <p:spPr>
          <a:xfrm>
            <a:off x="180300" y="2741650"/>
            <a:ext cx="8613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4500"/>
              <a:t>03</a:t>
            </a:r>
            <a:endParaRPr sz="4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 txBox="1"/>
          <p:nvPr>
            <p:ph idx="1" type="subTitle"/>
          </p:nvPr>
        </p:nvSpPr>
        <p:spPr>
          <a:xfrm>
            <a:off x="69500" y="1466100"/>
            <a:ext cx="4209600" cy="22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Посещенията на България от чужденци са общо 10 887 952, като от европейския съюз са 5 352 690.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Най-много посетители имаме от Румъния, равнявайки се на 1 831 226 души.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Хората от страните извън ЕС, които ни посещават са от Турция с 1 883 340 и Украйна с 938 757 души за 2022 година.</a:t>
            </a:r>
            <a:endParaRPr/>
          </a:p>
        </p:txBody>
      </p:sp>
      <p:sp>
        <p:nvSpPr>
          <p:cNvPr id="518" name="Google Shape;518;p7"/>
          <p:cNvSpPr txBox="1"/>
          <p:nvPr>
            <p:ph type="title"/>
          </p:nvPr>
        </p:nvSpPr>
        <p:spPr>
          <a:xfrm>
            <a:off x="581925" y="293850"/>
            <a:ext cx="816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Туризъм - посещения на чужденци в България през 2022 г.</a:t>
            </a:r>
            <a:endParaRPr/>
          </a:p>
        </p:txBody>
      </p:sp>
      <p:sp>
        <p:nvSpPr>
          <p:cNvPr id="519" name="Google Shape;519;p7"/>
          <p:cNvSpPr txBox="1"/>
          <p:nvPr>
            <p:ph idx="4294967295" type="title"/>
          </p:nvPr>
        </p:nvSpPr>
        <p:spPr>
          <a:xfrm>
            <a:off x="0" y="293850"/>
            <a:ext cx="66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520" name="Google Shape;5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8650" y="1104275"/>
            <a:ext cx="4781524" cy="2934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"/>
          <p:cNvSpPr txBox="1"/>
          <p:nvPr/>
        </p:nvSpPr>
        <p:spPr>
          <a:xfrm>
            <a:off x="1328700" y="1643050"/>
            <a:ext cx="6486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" sz="6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за вниманието!</a:t>
            </a:r>
            <a:endParaRPr b="0" i="0" sz="6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