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5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" y="0"/>
            <a:ext cx="2479346" cy="31172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590" y="4777379"/>
            <a:ext cx="10452409" cy="2080621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Българските </a:t>
            </a: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общини и европейската статистическа </a:t>
            </a:r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София, 25 юни 2018 г.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92" y="0"/>
            <a:ext cx="4591707" cy="3044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78" y="121758"/>
            <a:ext cx="4939022" cy="288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75" y="-1760"/>
            <a:ext cx="5062226" cy="30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п</a:t>
            </a:r>
            <a:r>
              <a:rPr lang="bg-BG" sz="4800" dirty="0" smtClean="0"/>
              <a:t>редлага партньорство</a:t>
            </a:r>
            <a:endParaRPr lang="bg-BG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0" y="3041374"/>
            <a:ext cx="6528459" cy="3770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3" y="0"/>
            <a:ext cx="2479346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096" y="77119"/>
            <a:ext cx="10788517" cy="1248726"/>
          </a:xfrm>
        </p:spPr>
        <p:txBody>
          <a:bodyPr>
            <a:normAutofit/>
          </a:bodyPr>
          <a:lstStyle/>
          <a:p>
            <a:r>
              <a:rPr lang="bg-BG" dirty="0" smtClean="0"/>
              <a:t>21 век - век на информацията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24" y="1491098"/>
            <a:ext cx="3858389" cy="5366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3" y="1491098"/>
            <a:ext cx="6096000" cy="53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04" y="5587064"/>
            <a:ext cx="12013095" cy="1270936"/>
          </a:xfrm>
        </p:spPr>
        <p:txBody>
          <a:bodyPr>
            <a:normAutofit/>
          </a:bodyPr>
          <a:lstStyle/>
          <a:p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Кръвоносната система на България – 265 общини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95" y="0"/>
            <a:ext cx="10164417" cy="55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47" y="624110"/>
            <a:ext cx="9841065" cy="1280890"/>
          </a:xfrm>
        </p:spPr>
        <p:txBody>
          <a:bodyPr/>
          <a:lstStyle/>
          <a:p>
            <a:r>
              <a:rPr lang="bg-BG" dirty="0" smtClean="0"/>
              <a:t>Статистическата информация –</a:t>
            </a:r>
            <a:br>
              <a:rPr lang="bg-BG" dirty="0" smtClean="0"/>
            </a:br>
            <a:r>
              <a:rPr lang="bg-BG" dirty="0" smtClean="0"/>
              <a:t>всеобхватност, обективност, надеждност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77" y="2260599"/>
            <a:ext cx="7502736" cy="4626687"/>
          </a:xfrm>
        </p:spPr>
      </p:pic>
    </p:spTree>
    <p:extLst>
      <p:ext uri="{BB962C8B-B14F-4D97-AF65-F5344CB8AC3E}">
        <p14:creationId xmlns:p14="http://schemas.microsoft.com/office/powerpoint/2010/main" val="15554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034" y="624110"/>
            <a:ext cx="10492965" cy="128089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Евростат да укрепва доверието и да създава имидж на националните статистически институти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4" y="2959865"/>
            <a:ext cx="5349734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3238690"/>
            <a:ext cx="5143231" cy="36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47" y="624109"/>
            <a:ext cx="5451321" cy="4091109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Заедно сме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по-силни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по-компетентни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по-обективни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по-бързи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по-иновативни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по-уверени</a:t>
            </a:r>
            <a:br>
              <a:rPr lang="bg-BG" dirty="0" smtClean="0"/>
            </a:br>
            <a:r>
              <a:rPr lang="en-US" dirty="0" smtClean="0"/>
              <a:t>* </a:t>
            </a:r>
            <a:r>
              <a:rPr lang="bg-BG" dirty="0" smtClean="0"/>
              <a:t>по-успешни</a:t>
            </a:r>
            <a:br>
              <a:rPr lang="bg-BG" dirty="0" smtClean="0"/>
            </a:b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1" y="4505899"/>
            <a:ext cx="7535536" cy="2544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33" y="0"/>
            <a:ext cx="6749667" cy="47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869" y="624109"/>
            <a:ext cx="4905998" cy="2818661"/>
          </a:xfrm>
        </p:spPr>
        <p:txBody>
          <a:bodyPr/>
          <a:lstStyle/>
          <a:p>
            <a:r>
              <a:rPr lang="bg-BG" dirty="0" smtClean="0"/>
              <a:t>Кои сме?</a:t>
            </a:r>
            <a:br>
              <a:rPr lang="bg-BG" dirty="0" smtClean="0"/>
            </a:br>
            <a:r>
              <a:rPr lang="bg-BG" dirty="0" smtClean="0"/>
              <a:t>Какво правим като общество?</a:t>
            </a:r>
            <a:br>
              <a:rPr lang="bg-BG" dirty="0" smtClean="0"/>
            </a:br>
            <a:r>
              <a:rPr lang="bg-BG" dirty="0" smtClean="0"/>
              <a:t>Накъде отиваме?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72" y="15875"/>
            <a:ext cx="5087927" cy="3035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1" y="3442771"/>
            <a:ext cx="5745891" cy="341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37" y="3794125"/>
            <a:ext cx="6299213" cy="30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да отразим действителността?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8" y="1441908"/>
            <a:ext cx="10219981" cy="5416092"/>
          </a:xfrm>
        </p:spPr>
      </p:pic>
    </p:spTree>
    <p:extLst>
      <p:ext uri="{BB962C8B-B14F-4D97-AF65-F5344CB8AC3E}">
        <p14:creationId xmlns:p14="http://schemas.microsoft.com/office/powerpoint/2010/main" val="398385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Добър опит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5" y="3274142"/>
            <a:ext cx="10864645" cy="3583858"/>
          </a:xfrm>
        </p:spPr>
        <p:txBody>
          <a:bodyPr/>
          <a:lstStyle/>
          <a:p>
            <a:r>
              <a:rPr lang="bg-BG" sz="3200" dirty="0" smtClean="0"/>
              <a:t>Представяне интернет страницата на НСИ пред </a:t>
            </a:r>
            <a:r>
              <a:rPr lang="en-US" sz="3200" dirty="0" smtClean="0"/>
              <a:t>PR-</a:t>
            </a:r>
            <a:r>
              <a:rPr lang="bg-BG" sz="3200" dirty="0" smtClean="0"/>
              <a:t>те на общини</a:t>
            </a:r>
          </a:p>
          <a:p>
            <a:r>
              <a:rPr lang="bg-BG" sz="3200" dirty="0" smtClean="0"/>
              <a:t>Заедно с грижа към вътрешните комуникации и </a:t>
            </a:r>
            <a:r>
              <a:rPr lang="en-US" sz="3200" dirty="0" smtClean="0"/>
              <a:t>burnout</a:t>
            </a:r>
          </a:p>
          <a:p>
            <a:r>
              <a:rPr lang="bg-BG" sz="3200" dirty="0"/>
              <a:t>Преброяване 2011</a:t>
            </a:r>
          </a:p>
          <a:p>
            <a:endParaRPr lang="bg-BG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70" y="247036"/>
            <a:ext cx="4036141" cy="30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75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76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PowerPoint Presentation</vt:lpstr>
      <vt:lpstr>21 век - век на информацията</vt:lpstr>
      <vt:lpstr>PowerPoint Presentation</vt:lpstr>
      <vt:lpstr>Статистическата информация – всеобхватност, обективност, надеждност</vt:lpstr>
      <vt:lpstr>Евростат да укрепва доверието и да създава имидж на националните статистически институти</vt:lpstr>
      <vt:lpstr>Заедно сме * по-силни * по-компетентни * по-обективни * по-бързи * по-иновативни * по-уверени * по-успешни </vt:lpstr>
      <vt:lpstr>Кои сме? Какво правим като общество? Накъде отиваме?</vt:lpstr>
      <vt:lpstr>Как да отразим действителността?</vt:lpstr>
      <vt:lpstr>Добър опит</vt:lpstr>
      <vt:lpstr>предлага партньорство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Milena Stanimirova</cp:lastModifiedBy>
  <cp:revision>13</cp:revision>
  <dcterms:created xsi:type="dcterms:W3CDTF">2018-05-30T07:33:36Z</dcterms:created>
  <dcterms:modified xsi:type="dcterms:W3CDTF">2018-06-22T06:31:45Z</dcterms:modified>
</cp:coreProperties>
</file>